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0"/>
  </p:notesMasterIdLst>
  <p:handoutMasterIdLst>
    <p:handoutMasterId r:id="rId31"/>
  </p:handoutMasterIdLst>
  <p:sldIdLst>
    <p:sldId id="271" r:id="rId5"/>
    <p:sldId id="260" r:id="rId6"/>
    <p:sldId id="301" r:id="rId7"/>
    <p:sldId id="294" r:id="rId8"/>
    <p:sldId id="298" r:id="rId9"/>
    <p:sldId id="299" r:id="rId10"/>
    <p:sldId id="296" r:id="rId11"/>
    <p:sldId id="297" r:id="rId12"/>
    <p:sldId id="295" r:id="rId13"/>
    <p:sldId id="258" r:id="rId14"/>
    <p:sldId id="286" r:id="rId15"/>
    <p:sldId id="287" r:id="rId16"/>
    <p:sldId id="273" r:id="rId17"/>
    <p:sldId id="285" r:id="rId18"/>
    <p:sldId id="284" r:id="rId19"/>
    <p:sldId id="288" r:id="rId20"/>
    <p:sldId id="276" r:id="rId21"/>
    <p:sldId id="303" r:id="rId22"/>
    <p:sldId id="293" r:id="rId23"/>
    <p:sldId id="300" r:id="rId24"/>
    <p:sldId id="289" r:id="rId25"/>
    <p:sldId id="302" r:id="rId26"/>
    <p:sldId id="290" r:id="rId27"/>
    <p:sldId id="29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84743-0B1E-4D84-A67B-924E917CE9E2}" v="111" dt="2024-09-11T08:49:03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, Gokul" userId="556c0179-1652-4dcf-b087-3f3bcefa9b5a" providerId="ADAL" clId="{23284743-0B1E-4D84-A67B-924E917CE9E2}"/>
    <pc:docChg chg="undo custSel addSld delSld modSld sldOrd">
      <pc:chgData name="Alex, Gokul" userId="556c0179-1652-4dcf-b087-3f3bcefa9b5a" providerId="ADAL" clId="{23284743-0B1E-4D84-A67B-924E917CE9E2}" dt="2024-09-11T08:51:51.091" v="1319"/>
      <pc:docMkLst>
        <pc:docMk/>
      </pc:docMkLst>
      <pc:sldChg chg="modSp mod">
        <pc:chgData name="Alex, Gokul" userId="556c0179-1652-4dcf-b087-3f3bcefa9b5a" providerId="ADAL" clId="{23284743-0B1E-4D84-A67B-924E917CE9E2}" dt="2024-09-11T07:27:14.426" v="442" actId="20577"/>
        <pc:sldMkLst>
          <pc:docMk/>
          <pc:sldMk cId="3058085568" sldId="258"/>
        </pc:sldMkLst>
        <pc:spChg chg="mod">
          <ac:chgData name="Alex, Gokul" userId="556c0179-1652-4dcf-b087-3f3bcefa9b5a" providerId="ADAL" clId="{23284743-0B1E-4D84-A67B-924E917CE9E2}" dt="2024-09-11T07:27:14.426" v="442" actId="20577"/>
          <ac:spMkLst>
            <pc:docMk/>
            <pc:sldMk cId="3058085568" sldId="258"/>
            <ac:spMk id="3" creationId="{A0034E89-1952-5288-08A0-70A4A73BE39E}"/>
          </ac:spMkLst>
        </pc:spChg>
      </pc:sldChg>
      <pc:sldChg chg="modSp mod">
        <pc:chgData name="Alex, Gokul" userId="556c0179-1652-4dcf-b087-3f3bcefa9b5a" providerId="ADAL" clId="{23284743-0B1E-4D84-A67B-924E917CE9E2}" dt="2024-09-11T08:24:57.424" v="1085" actId="20577"/>
        <pc:sldMkLst>
          <pc:docMk/>
          <pc:sldMk cId="4169552892" sldId="260"/>
        </pc:sldMkLst>
        <pc:spChg chg="mod">
          <ac:chgData name="Alex, Gokul" userId="556c0179-1652-4dcf-b087-3f3bcefa9b5a" providerId="ADAL" clId="{23284743-0B1E-4D84-A67B-924E917CE9E2}" dt="2024-09-11T08:24:57.424" v="1085" actId="20577"/>
          <ac:spMkLst>
            <pc:docMk/>
            <pc:sldMk cId="4169552892" sldId="260"/>
            <ac:spMk id="3" creationId="{9BEA8735-F1DC-1DE6-0A38-429B2F660F8A}"/>
          </ac:spMkLst>
        </pc:spChg>
      </pc:sldChg>
      <pc:sldChg chg="del">
        <pc:chgData name="Alex, Gokul" userId="556c0179-1652-4dcf-b087-3f3bcefa9b5a" providerId="ADAL" clId="{23284743-0B1E-4D84-A67B-924E917CE9E2}" dt="2024-09-11T07:39:03.129" v="811" actId="47"/>
        <pc:sldMkLst>
          <pc:docMk/>
          <pc:sldMk cId="3604630649" sldId="267"/>
        </pc:sldMkLst>
      </pc:sldChg>
      <pc:sldChg chg="del">
        <pc:chgData name="Alex, Gokul" userId="556c0179-1652-4dcf-b087-3f3bcefa9b5a" providerId="ADAL" clId="{23284743-0B1E-4D84-A67B-924E917CE9E2}" dt="2024-09-11T08:31:20.684" v="1207" actId="47"/>
        <pc:sldMkLst>
          <pc:docMk/>
          <pc:sldMk cId="4259977132" sldId="268"/>
        </pc:sldMkLst>
      </pc:sldChg>
      <pc:sldChg chg="modSp mod">
        <pc:chgData name="Alex, Gokul" userId="556c0179-1652-4dcf-b087-3f3bcefa9b5a" providerId="ADAL" clId="{23284743-0B1E-4D84-A67B-924E917CE9E2}" dt="2024-09-11T07:26:29.742" v="364" actId="20577"/>
        <pc:sldMkLst>
          <pc:docMk/>
          <pc:sldMk cId="704899502" sldId="271"/>
        </pc:sldMkLst>
        <pc:spChg chg="mod">
          <ac:chgData name="Alex, Gokul" userId="556c0179-1652-4dcf-b087-3f3bcefa9b5a" providerId="ADAL" clId="{23284743-0B1E-4D84-A67B-924E917CE9E2}" dt="2024-09-11T07:26:29.742" v="364" actId="20577"/>
          <ac:spMkLst>
            <pc:docMk/>
            <pc:sldMk cId="704899502" sldId="271"/>
            <ac:spMk id="7" creationId="{85224AF3-8A06-5D1E-F762-4E225CD6443A}"/>
          </ac:spMkLst>
        </pc:spChg>
      </pc:sldChg>
      <pc:sldChg chg="modSp mod">
        <pc:chgData name="Alex, Gokul" userId="556c0179-1652-4dcf-b087-3f3bcefa9b5a" providerId="ADAL" clId="{23284743-0B1E-4D84-A67B-924E917CE9E2}" dt="2024-09-11T07:10:26.284" v="279" actId="20577"/>
        <pc:sldMkLst>
          <pc:docMk/>
          <pc:sldMk cId="4061232911" sldId="273"/>
        </pc:sldMkLst>
        <pc:spChg chg="mod">
          <ac:chgData name="Alex, Gokul" userId="556c0179-1652-4dcf-b087-3f3bcefa9b5a" providerId="ADAL" clId="{23284743-0B1E-4D84-A67B-924E917CE9E2}" dt="2024-09-11T07:09:19.898" v="162" actId="313"/>
          <ac:spMkLst>
            <pc:docMk/>
            <pc:sldMk cId="4061232911" sldId="273"/>
            <ac:spMk id="2" creationId="{954ABE40-AA00-F366-A36A-B3F1AADBF025}"/>
          </ac:spMkLst>
        </pc:spChg>
        <pc:spChg chg="mod">
          <ac:chgData name="Alex, Gokul" userId="556c0179-1652-4dcf-b087-3f3bcefa9b5a" providerId="ADAL" clId="{23284743-0B1E-4D84-A67B-924E917CE9E2}" dt="2024-09-11T07:10:26.284" v="279" actId="20577"/>
          <ac:spMkLst>
            <pc:docMk/>
            <pc:sldMk cId="4061232911" sldId="273"/>
            <ac:spMk id="3" creationId="{72446868-83F0-CEEF-5E60-6D55C93B523F}"/>
          </ac:spMkLst>
        </pc:spChg>
      </pc:sldChg>
      <pc:sldChg chg="modSp mod">
        <pc:chgData name="Alex, Gokul" userId="556c0179-1652-4dcf-b087-3f3bcefa9b5a" providerId="ADAL" clId="{23284743-0B1E-4D84-A67B-924E917CE9E2}" dt="2024-09-11T07:40:33.743" v="978" actId="20577"/>
        <pc:sldMkLst>
          <pc:docMk/>
          <pc:sldMk cId="1110038736" sldId="276"/>
        </pc:sldMkLst>
        <pc:spChg chg="mod">
          <ac:chgData name="Alex, Gokul" userId="556c0179-1652-4dcf-b087-3f3bcefa9b5a" providerId="ADAL" clId="{23284743-0B1E-4D84-A67B-924E917CE9E2}" dt="2024-09-11T07:39:45.528" v="881" actId="20577"/>
          <ac:spMkLst>
            <pc:docMk/>
            <pc:sldMk cId="1110038736" sldId="276"/>
            <ac:spMk id="2" creationId="{BF463CB3-2956-E8D2-C23D-A3BAA7295DEC}"/>
          </ac:spMkLst>
        </pc:spChg>
        <pc:spChg chg="mod">
          <ac:chgData name="Alex, Gokul" userId="556c0179-1652-4dcf-b087-3f3bcefa9b5a" providerId="ADAL" clId="{23284743-0B1E-4D84-A67B-924E917CE9E2}" dt="2024-09-11T07:40:33.743" v="978" actId="20577"/>
          <ac:spMkLst>
            <pc:docMk/>
            <pc:sldMk cId="1110038736" sldId="276"/>
            <ac:spMk id="3" creationId="{FEECEBD4-35BF-26BB-D438-DA43EBD5EE89}"/>
          </ac:spMkLst>
        </pc:spChg>
      </pc:sldChg>
      <pc:sldChg chg="del">
        <pc:chgData name="Alex, Gokul" userId="556c0179-1652-4dcf-b087-3f3bcefa9b5a" providerId="ADAL" clId="{23284743-0B1E-4D84-A67B-924E917CE9E2}" dt="2024-09-11T08:25:11.233" v="1086" actId="2696"/>
        <pc:sldMkLst>
          <pc:docMk/>
          <pc:sldMk cId="1065280575" sldId="277"/>
        </pc:sldMkLst>
      </pc:sldChg>
      <pc:sldChg chg="modSp add del mod">
        <pc:chgData name="Alex, Gokul" userId="556c0179-1652-4dcf-b087-3f3bcefa9b5a" providerId="ADAL" clId="{23284743-0B1E-4D84-A67B-924E917CE9E2}" dt="2024-09-11T08:25:48.020" v="1127" actId="47"/>
        <pc:sldMkLst>
          <pc:docMk/>
          <pc:sldMk cId="3601020400" sldId="277"/>
        </pc:sldMkLst>
        <pc:spChg chg="mod">
          <ac:chgData name="Alex, Gokul" userId="556c0179-1652-4dcf-b087-3f3bcefa9b5a" providerId="ADAL" clId="{23284743-0B1E-4D84-A67B-924E917CE9E2}" dt="2024-09-11T08:25:45.203" v="1126" actId="20577"/>
          <ac:spMkLst>
            <pc:docMk/>
            <pc:sldMk cId="3601020400" sldId="277"/>
            <ac:spMk id="2" creationId="{338A15DE-D135-0710-9984-A0A55E960CB0}"/>
          </ac:spMkLst>
        </pc:spChg>
      </pc:sldChg>
      <pc:sldChg chg="del">
        <pc:chgData name="Alex, Gokul" userId="556c0179-1652-4dcf-b087-3f3bcefa9b5a" providerId="ADAL" clId="{23284743-0B1E-4D84-A67B-924E917CE9E2}" dt="2024-09-11T07:15:04.589" v="286" actId="47"/>
        <pc:sldMkLst>
          <pc:docMk/>
          <pc:sldMk cId="3154297005" sldId="279"/>
        </pc:sldMkLst>
      </pc:sldChg>
      <pc:sldChg chg="del">
        <pc:chgData name="Alex, Gokul" userId="556c0179-1652-4dcf-b087-3f3bcefa9b5a" providerId="ADAL" clId="{23284743-0B1E-4D84-A67B-924E917CE9E2}" dt="2024-09-11T08:31:16.967" v="1205" actId="47"/>
        <pc:sldMkLst>
          <pc:docMk/>
          <pc:sldMk cId="3987029704" sldId="280"/>
        </pc:sldMkLst>
      </pc:sldChg>
      <pc:sldChg chg="del">
        <pc:chgData name="Alex, Gokul" userId="556c0179-1652-4dcf-b087-3f3bcefa9b5a" providerId="ADAL" clId="{23284743-0B1E-4D84-A67B-924E917CE9E2}" dt="2024-09-11T08:31:19.115" v="1206" actId="47"/>
        <pc:sldMkLst>
          <pc:docMk/>
          <pc:sldMk cId="3758728780" sldId="281"/>
        </pc:sldMkLst>
      </pc:sldChg>
      <pc:sldChg chg="del">
        <pc:chgData name="Alex, Gokul" userId="556c0179-1652-4dcf-b087-3f3bcefa9b5a" providerId="ADAL" clId="{23284743-0B1E-4D84-A67B-924E917CE9E2}" dt="2024-09-11T08:31:25.350" v="1208" actId="47"/>
        <pc:sldMkLst>
          <pc:docMk/>
          <pc:sldMk cId="4208041134" sldId="282"/>
        </pc:sldMkLst>
      </pc:sldChg>
      <pc:sldChg chg="modSp mod">
        <pc:chgData name="Alex, Gokul" userId="556c0179-1652-4dcf-b087-3f3bcefa9b5a" providerId="ADAL" clId="{23284743-0B1E-4D84-A67B-924E917CE9E2}" dt="2024-09-11T08:32:17.347" v="1250" actId="20577"/>
        <pc:sldMkLst>
          <pc:docMk/>
          <pc:sldMk cId="2199652467" sldId="283"/>
        </pc:sldMkLst>
        <pc:spChg chg="mod">
          <ac:chgData name="Alex, Gokul" userId="556c0179-1652-4dcf-b087-3f3bcefa9b5a" providerId="ADAL" clId="{23284743-0B1E-4D84-A67B-924E917CE9E2}" dt="2024-09-11T08:32:17.347" v="1250" actId="20577"/>
          <ac:spMkLst>
            <pc:docMk/>
            <pc:sldMk cId="2199652467" sldId="283"/>
            <ac:spMk id="4" creationId="{E246D540-DAC3-0951-4621-D0FEFDB37B85}"/>
          </ac:spMkLst>
        </pc:spChg>
        <pc:picChg chg="mod">
          <ac:chgData name="Alex, Gokul" userId="556c0179-1652-4dcf-b087-3f3bcefa9b5a" providerId="ADAL" clId="{23284743-0B1E-4D84-A67B-924E917CE9E2}" dt="2024-09-11T08:31:53.264" v="1209" actId="14826"/>
          <ac:picMkLst>
            <pc:docMk/>
            <pc:sldMk cId="2199652467" sldId="283"/>
            <ac:picMk id="5" creationId="{A3F28DA5-AE37-D1F6-2C81-C2C18006A0D2}"/>
          </ac:picMkLst>
        </pc:picChg>
      </pc:sldChg>
      <pc:sldChg chg="addSp delSp modSp new mod setBg modClrScheme chgLayout">
        <pc:chgData name="Alex, Gokul" userId="556c0179-1652-4dcf-b087-3f3bcefa9b5a" providerId="ADAL" clId="{23284743-0B1E-4D84-A67B-924E917CE9E2}" dt="2024-09-11T07:14:56.160" v="285" actId="26606"/>
        <pc:sldMkLst>
          <pc:docMk/>
          <pc:sldMk cId="964961489" sldId="284"/>
        </pc:sldMkLst>
        <pc:spChg chg="del">
          <ac:chgData name="Alex, Gokul" userId="556c0179-1652-4dcf-b087-3f3bcefa9b5a" providerId="ADAL" clId="{23284743-0B1E-4D84-A67B-924E917CE9E2}" dt="2024-09-11T07:10:43.543" v="281" actId="700"/>
          <ac:spMkLst>
            <pc:docMk/>
            <pc:sldMk cId="964961489" sldId="284"/>
            <ac:spMk id="2" creationId="{74FB42C0-EBE9-3219-D4C4-66BFFDA783FC}"/>
          </ac:spMkLst>
        </pc:spChg>
        <pc:spChg chg="del">
          <ac:chgData name="Alex, Gokul" userId="556c0179-1652-4dcf-b087-3f3bcefa9b5a" providerId="ADAL" clId="{23284743-0B1E-4D84-A67B-924E917CE9E2}" dt="2024-09-11T07:10:43.543" v="281" actId="700"/>
          <ac:spMkLst>
            <pc:docMk/>
            <pc:sldMk cId="964961489" sldId="284"/>
            <ac:spMk id="3" creationId="{2C0D1A54-2ABF-DCBC-915D-F92AF3F8D7EA}"/>
          </ac:spMkLst>
        </pc:spChg>
        <pc:spChg chg="mod ord">
          <ac:chgData name="Alex, Gokul" userId="556c0179-1652-4dcf-b087-3f3bcefa9b5a" providerId="ADAL" clId="{23284743-0B1E-4D84-A67B-924E917CE9E2}" dt="2024-09-11T07:14:56.160" v="285" actId="26606"/>
          <ac:spMkLst>
            <pc:docMk/>
            <pc:sldMk cId="964961489" sldId="284"/>
            <ac:spMk id="4" creationId="{2EBCEACE-421D-C5D0-E295-B2DC731DC85A}"/>
          </ac:spMkLst>
        </pc:spChg>
        <pc:spChg chg="add">
          <ac:chgData name="Alex, Gokul" userId="556c0179-1652-4dcf-b087-3f3bcefa9b5a" providerId="ADAL" clId="{23284743-0B1E-4D84-A67B-924E917CE9E2}" dt="2024-09-11T07:14:56.160" v="285" actId="26606"/>
          <ac:spMkLst>
            <pc:docMk/>
            <pc:sldMk cId="964961489" sldId="284"/>
            <ac:spMk id="1033" creationId="{6BB4A288-31AD-48C2-B51A-26D773DE2A21}"/>
          </ac:spMkLst>
        </pc:spChg>
        <pc:grpChg chg="add">
          <ac:chgData name="Alex, Gokul" userId="556c0179-1652-4dcf-b087-3f3bcefa9b5a" providerId="ADAL" clId="{23284743-0B1E-4D84-A67B-924E917CE9E2}" dt="2024-09-11T07:14:56.160" v="285" actId="26606"/>
          <ac:grpSpMkLst>
            <pc:docMk/>
            <pc:sldMk cId="964961489" sldId="284"/>
            <ac:grpSpMk id="1035" creationId="{F36FF0C2-1368-4678-BFE9-F06C8370BEE8}"/>
          </ac:grpSpMkLst>
        </pc:grpChg>
        <pc:picChg chg="add del">
          <ac:chgData name="Alex, Gokul" userId="556c0179-1652-4dcf-b087-3f3bcefa9b5a" providerId="ADAL" clId="{23284743-0B1E-4D84-A67B-924E917CE9E2}" dt="2024-09-11T07:14:43.573" v="283" actId="478"/>
          <ac:picMkLst>
            <pc:docMk/>
            <pc:sldMk cId="964961489" sldId="284"/>
            <ac:picMk id="1026" creationId="{B0677A6E-8672-67F9-6E7A-3B65A37D7809}"/>
          </ac:picMkLst>
        </pc:picChg>
        <pc:picChg chg="add mod">
          <ac:chgData name="Alex, Gokul" userId="556c0179-1652-4dcf-b087-3f3bcefa9b5a" providerId="ADAL" clId="{23284743-0B1E-4D84-A67B-924E917CE9E2}" dt="2024-09-11T07:14:56.160" v="285" actId="26606"/>
          <ac:picMkLst>
            <pc:docMk/>
            <pc:sldMk cId="964961489" sldId="284"/>
            <ac:picMk id="1028" creationId="{635CBABB-695F-582B-760D-6DF863FAE6FC}"/>
          </ac:picMkLst>
        </pc:picChg>
      </pc:sldChg>
      <pc:sldChg chg="addSp delSp modSp new mod setBg modClrScheme chgLayout">
        <pc:chgData name="Alex, Gokul" userId="556c0179-1652-4dcf-b087-3f3bcefa9b5a" providerId="ADAL" clId="{23284743-0B1E-4D84-A67B-924E917CE9E2}" dt="2024-09-11T07:16:53.404" v="321" actId="26606"/>
        <pc:sldMkLst>
          <pc:docMk/>
          <pc:sldMk cId="1545345030" sldId="285"/>
        </pc:sldMkLst>
        <pc:spChg chg="del">
          <ac:chgData name="Alex, Gokul" userId="556c0179-1652-4dcf-b087-3f3bcefa9b5a" providerId="ADAL" clId="{23284743-0B1E-4D84-A67B-924E917CE9E2}" dt="2024-09-11T07:16:03.958" v="317" actId="700"/>
          <ac:spMkLst>
            <pc:docMk/>
            <pc:sldMk cId="1545345030" sldId="285"/>
            <ac:spMk id="2" creationId="{B750C7D4-4982-37AD-256A-A661FAB13E7C}"/>
          </ac:spMkLst>
        </pc:spChg>
        <pc:spChg chg="del">
          <ac:chgData name="Alex, Gokul" userId="556c0179-1652-4dcf-b087-3f3bcefa9b5a" providerId="ADAL" clId="{23284743-0B1E-4D84-A67B-924E917CE9E2}" dt="2024-09-11T07:16:03.958" v="317" actId="700"/>
          <ac:spMkLst>
            <pc:docMk/>
            <pc:sldMk cId="1545345030" sldId="285"/>
            <ac:spMk id="3" creationId="{06692781-11C5-9620-2262-A776ABFF9657}"/>
          </ac:spMkLst>
        </pc:spChg>
        <pc:spChg chg="del">
          <ac:chgData name="Alex, Gokul" userId="556c0179-1652-4dcf-b087-3f3bcefa9b5a" providerId="ADAL" clId="{23284743-0B1E-4D84-A67B-924E917CE9E2}" dt="2024-09-11T07:16:03.958" v="317" actId="700"/>
          <ac:spMkLst>
            <pc:docMk/>
            <pc:sldMk cId="1545345030" sldId="285"/>
            <ac:spMk id="4" creationId="{322B9B17-66A5-081F-29E4-811B9C85EE08}"/>
          </ac:spMkLst>
        </pc:spChg>
        <pc:spChg chg="mod ord">
          <ac:chgData name="Alex, Gokul" userId="556c0179-1652-4dcf-b087-3f3bcefa9b5a" providerId="ADAL" clId="{23284743-0B1E-4D84-A67B-924E917CE9E2}" dt="2024-09-11T07:16:53.404" v="321" actId="26606"/>
          <ac:spMkLst>
            <pc:docMk/>
            <pc:sldMk cId="1545345030" sldId="285"/>
            <ac:spMk id="5" creationId="{414EC22C-DFAC-B5FF-AA32-D5E97A4E663B}"/>
          </ac:spMkLst>
        </pc:spChg>
        <pc:spChg chg="add">
          <ac:chgData name="Alex, Gokul" userId="556c0179-1652-4dcf-b087-3f3bcefa9b5a" providerId="ADAL" clId="{23284743-0B1E-4D84-A67B-924E917CE9E2}" dt="2024-09-11T07:16:53.404" v="321" actId="26606"/>
          <ac:spMkLst>
            <pc:docMk/>
            <pc:sldMk cId="1545345030" sldId="285"/>
            <ac:spMk id="2057" creationId="{6BB4A288-31AD-48C2-B51A-26D773DE2A21}"/>
          </ac:spMkLst>
        </pc:spChg>
        <pc:grpChg chg="add">
          <ac:chgData name="Alex, Gokul" userId="556c0179-1652-4dcf-b087-3f3bcefa9b5a" providerId="ADAL" clId="{23284743-0B1E-4D84-A67B-924E917CE9E2}" dt="2024-09-11T07:16:53.404" v="321" actId="26606"/>
          <ac:grpSpMkLst>
            <pc:docMk/>
            <pc:sldMk cId="1545345030" sldId="285"/>
            <ac:grpSpMk id="2059" creationId="{F36FF0C2-1368-4678-BFE9-F06C8370BEE8}"/>
          </ac:grpSpMkLst>
        </pc:grpChg>
        <pc:picChg chg="add del">
          <ac:chgData name="Alex, Gokul" userId="556c0179-1652-4dcf-b087-3f3bcefa9b5a" providerId="ADAL" clId="{23284743-0B1E-4D84-A67B-924E917CE9E2}" dt="2024-09-11T07:16:47.330" v="319" actId="478"/>
          <ac:picMkLst>
            <pc:docMk/>
            <pc:sldMk cId="1545345030" sldId="285"/>
            <ac:picMk id="2050" creationId="{C2BE9CA1-D999-7670-278E-A11C33C439B1}"/>
          </ac:picMkLst>
        </pc:picChg>
        <pc:picChg chg="add mod">
          <ac:chgData name="Alex, Gokul" userId="556c0179-1652-4dcf-b087-3f3bcefa9b5a" providerId="ADAL" clId="{23284743-0B1E-4D84-A67B-924E917CE9E2}" dt="2024-09-11T07:16:53.404" v="321" actId="26606"/>
          <ac:picMkLst>
            <pc:docMk/>
            <pc:sldMk cId="1545345030" sldId="285"/>
            <ac:picMk id="2052" creationId="{3F6AE4BB-5D27-9E69-8A84-EFE2AE2B60C4}"/>
          </ac:picMkLst>
        </pc:picChg>
      </pc:sldChg>
      <pc:sldChg chg="addSp delSp modSp new mod setBg modClrScheme chgLayout">
        <pc:chgData name="Alex, Gokul" userId="556c0179-1652-4dcf-b087-3f3bcefa9b5a" providerId="ADAL" clId="{23284743-0B1E-4D84-A67B-924E917CE9E2}" dt="2024-09-11T07:17:33.338" v="325" actId="26606"/>
        <pc:sldMkLst>
          <pc:docMk/>
          <pc:sldMk cId="487840836" sldId="286"/>
        </pc:sldMkLst>
        <pc:spChg chg="del">
          <ac:chgData name="Alex, Gokul" userId="556c0179-1652-4dcf-b087-3f3bcefa9b5a" providerId="ADAL" clId="{23284743-0B1E-4D84-A67B-924E917CE9E2}" dt="2024-09-11T07:17:27.176" v="323" actId="700"/>
          <ac:spMkLst>
            <pc:docMk/>
            <pc:sldMk cId="487840836" sldId="286"/>
            <ac:spMk id="2" creationId="{D103967E-E8DC-0DC7-8770-5826EF860B03}"/>
          </ac:spMkLst>
        </pc:spChg>
        <pc:spChg chg="del">
          <ac:chgData name="Alex, Gokul" userId="556c0179-1652-4dcf-b087-3f3bcefa9b5a" providerId="ADAL" clId="{23284743-0B1E-4D84-A67B-924E917CE9E2}" dt="2024-09-11T07:17:27.176" v="323" actId="700"/>
          <ac:spMkLst>
            <pc:docMk/>
            <pc:sldMk cId="487840836" sldId="286"/>
            <ac:spMk id="3" creationId="{58160349-26EB-1A91-49CB-FFEC1D230AE3}"/>
          </ac:spMkLst>
        </pc:spChg>
        <pc:spChg chg="mod ord">
          <ac:chgData name="Alex, Gokul" userId="556c0179-1652-4dcf-b087-3f3bcefa9b5a" providerId="ADAL" clId="{23284743-0B1E-4D84-A67B-924E917CE9E2}" dt="2024-09-11T07:17:33.338" v="325" actId="26606"/>
          <ac:spMkLst>
            <pc:docMk/>
            <pc:sldMk cId="487840836" sldId="286"/>
            <ac:spMk id="4" creationId="{603F7F17-12F9-701E-C9AB-571A2CCFD032}"/>
          </ac:spMkLst>
        </pc:spChg>
        <pc:spChg chg="add">
          <ac:chgData name="Alex, Gokul" userId="556c0179-1652-4dcf-b087-3f3bcefa9b5a" providerId="ADAL" clId="{23284743-0B1E-4D84-A67B-924E917CE9E2}" dt="2024-09-11T07:17:33.338" v="325" actId="26606"/>
          <ac:spMkLst>
            <pc:docMk/>
            <pc:sldMk cId="487840836" sldId="286"/>
            <ac:spMk id="3079" creationId="{6BB4A288-31AD-48C2-B51A-26D773DE2A21}"/>
          </ac:spMkLst>
        </pc:spChg>
        <pc:grpChg chg="add">
          <ac:chgData name="Alex, Gokul" userId="556c0179-1652-4dcf-b087-3f3bcefa9b5a" providerId="ADAL" clId="{23284743-0B1E-4D84-A67B-924E917CE9E2}" dt="2024-09-11T07:17:33.338" v="325" actId="26606"/>
          <ac:grpSpMkLst>
            <pc:docMk/>
            <pc:sldMk cId="487840836" sldId="286"/>
            <ac:grpSpMk id="3081" creationId="{F36FF0C2-1368-4678-BFE9-F06C8370BEE8}"/>
          </ac:grpSpMkLst>
        </pc:grpChg>
        <pc:picChg chg="add mod">
          <ac:chgData name="Alex, Gokul" userId="556c0179-1652-4dcf-b087-3f3bcefa9b5a" providerId="ADAL" clId="{23284743-0B1E-4D84-A67B-924E917CE9E2}" dt="2024-09-11T07:17:33.338" v="325" actId="26606"/>
          <ac:picMkLst>
            <pc:docMk/>
            <pc:sldMk cId="487840836" sldId="286"/>
            <ac:picMk id="3074" creationId="{F19948EE-F66A-5B4A-477B-A659CF015693}"/>
          </ac:picMkLst>
        </pc:picChg>
      </pc:sldChg>
      <pc:sldChg chg="addSp delSp modSp new mod setBg">
        <pc:chgData name="Alex, Gokul" userId="556c0179-1652-4dcf-b087-3f3bcefa9b5a" providerId="ADAL" clId="{23284743-0B1E-4D84-A67B-924E917CE9E2}" dt="2024-09-11T07:20:40.285" v="331" actId="14100"/>
        <pc:sldMkLst>
          <pc:docMk/>
          <pc:sldMk cId="757845075" sldId="287"/>
        </pc:sldMkLst>
        <pc:spChg chg="mod ord">
          <ac:chgData name="Alex, Gokul" userId="556c0179-1652-4dcf-b087-3f3bcefa9b5a" providerId="ADAL" clId="{23284743-0B1E-4D84-A67B-924E917CE9E2}" dt="2024-09-11T07:20:29.768" v="329" actId="26606"/>
          <ac:spMkLst>
            <pc:docMk/>
            <pc:sldMk cId="757845075" sldId="287"/>
            <ac:spMk id="2" creationId="{3B936B72-7766-8A75-133A-C8E86EE3BC19}"/>
          </ac:spMkLst>
        </pc:spChg>
        <pc:spChg chg="add del">
          <ac:chgData name="Alex, Gokul" userId="556c0179-1652-4dcf-b087-3f3bcefa9b5a" providerId="ADAL" clId="{23284743-0B1E-4D84-A67B-924E917CE9E2}" dt="2024-09-11T07:20:29.768" v="329" actId="26606"/>
          <ac:spMkLst>
            <pc:docMk/>
            <pc:sldMk cId="757845075" sldId="287"/>
            <ac:spMk id="4103" creationId="{6BB4A288-31AD-48C2-B51A-26D773DE2A21}"/>
          </ac:spMkLst>
        </pc:spChg>
        <pc:grpChg chg="add del">
          <ac:chgData name="Alex, Gokul" userId="556c0179-1652-4dcf-b087-3f3bcefa9b5a" providerId="ADAL" clId="{23284743-0B1E-4D84-A67B-924E917CE9E2}" dt="2024-09-11T07:20:29.768" v="329" actId="26606"/>
          <ac:grpSpMkLst>
            <pc:docMk/>
            <pc:sldMk cId="757845075" sldId="287"/>
            <ac:grpSpMk id="4105" creationId="{F36FF0C2-1368-4678-BFE9-F06C8370BEE8}"/>
          </ac:grpSpMkLst>
        </pc:grpChg>
        <pc:picChg chg="add mod">
          <ac:chgData name="Alex, Gokul" userId="556c0179-1652-4dcf-b087-3f3bcefa9b5a" providerId="ADAL" clId="{23284743-0B1E-4D84-A67B-924E917CE9E2}" dt="2024-09-11T07:20:40.285" v="331" actId="14100"/>
          <ac:picMkLst>
            <pc:docMk/>
            <pc:sldMk cId="757845075" sldId="287"/>
            <ac:picMk id="4098" creationId="{6E58F3B7-8BBE-C234-182F-FC4930A27ECB}"/>
          </ac:picMkLst>
        </pc:picChg>
      </pc:sldChg>
      <pc:sldChg chg="addSp modSp new">
        <pc:chgData name="Alex, Gokul" userId="556c0179-1652-4dcf-b087-3f3bcefa9b5a" providerId="ADAL" clId="{23284743-0B1E-4D84-A67B-924E917CE9E2}" dt="2024-09-11T07:24:36.889" v="335" actId="1076"/>
        <pc:sldMkLst>
          <pc:docMk/>
          <pc:sldMk cId="410805707" sldId="288"/>
        </pc:sldMkLst>
        <pc:picChg chg="add mod">
          <ac:chgData name="Alex, Gokul" userId="556c0179-1652-4dcf-b087-3f3bcefa9b5a" providerId="ADAL" clId="{23284743-0B1E-4D84-A67B-924E917CE9E2}" dt="2024-09-11T07:24:36.889" v="335" actId="1076"/>
          <ac:picMkLst>
            <pc:docMk/>
            <pc:sldMk cId="410805707" sldId="288"/>
            <ac:picMk id="5122" creationId="{D7C99FCA-5964-2095-AD98-1BC8266E829C}"/>
          </ac:picMkLst>
        </pc:picChg>
      </pc:sldChg>
      <pc:sldChg chg="addSp delSp modSp new mod ord setBg modClrScheme chgLayout">
        <pc:chgData name="Alex, Gokul" userId="556c0179-1652-4dcf-b087-3f3bcefa9b5a" providerId="ADAL" clId="{23284743-0B1E-4D84-A67B-924E917CE9E2}" dt="2024-09-11T08:49:29.021" v="1315"/>
        <pc:sldMkLst>
          <pc:docMk/>
          <pc:sldMk cId="1357860220" sldId="289"/>
        </pc:sldMkLst>
        <pc:spChg chg="del">
          <ac:chgData name="Alex, Gokul" userId="556c0179-1652-4dcf-b087-3f3bcefa9b5a" providerId="ADAL" clId="{23284743-0B1E-4D84-A67B-924E917CE9E2}" dt="2024-09-11T07:41:00.763" v="980" actId="700"/>
          <ac:spMkLst>
            <pc:docMk/>
            <pc:sldMk cId="1357860220" sldId="289"/>
            <ac:spMk id="2" creationId="{4081F1D8-B5B0-41A4-B76D-4DE34495B779}"/>
          </ac:spMkLst>
        </pc:spChg>
        <pc:spChg chg="del">
          <ac:chgData name="Alex, Gokul" userId="556c0179-1652-4dcf-b087-3f3bcefa9b5a" providerId="ADAL" clId="{23284743-0B1E-4D84-A67B-924E917CE9E2}" dt="2024-09-11T07:41:00.763" v="980" actId="700"/>
          <ac:spMkLst>
            <pc:docMk/>
            <pc:sldMk cId="1357860220" sldId="289"/>
            <ac:spMk id="3" creationId="{C663438C-0540-BAF3-84F7-D87D42207311}"/>
          </ac:spMkLst>
        </pc:spChg>
        <pc:spChg chg="del">
          <ac:chgData name="Alex, Gokul" userId="556c0179-1652-4dcf-b087-3f3bcefa9b5a" providerId="ADAL" clId="{23284743-0B1E-4D84-A67B-924E917CE9E2}" dt="2024-09-11T07:41:00.763" v="980" actId="700"/>
          <ac:spMkLst>
            <pc:docMk/>
            <pc:sldMk cId="1357860220" sldId="289"/>
            <ac:spMk id="4" creationId="{D1F5EA62-11D3-6F72-B65C-30F7E008E78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51" creationId="{6BB4A288-31AD-48C2-B51A-26D773DE2A2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53" creationId="{CF296E0E-B856-46EB-BF61-6F696D2B0F3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55" creationId="{5CFB9D68-DE9A-4A28-83F3-BDE936BC862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57" creationId="{18E53E05-AB1E-47FF-902E-E90E751F3B85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64" creationId="{C4328E57-2330-4F13-BFF6-7D662323418A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66" creationId="{A8976310-F1DC-48F9-AD36-74130D4D3D5D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68" creationId="{E6F5AA5D-8C79-4471-BF5A-446E26E0975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70" creationId="{AAA85F2D-798C-49CD-A763-61EEF748115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72" creationId="{FD15984B-B00C-4146-AF82-FE4A2E0216F7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74" creationId="{7F482347-5925-4D3C-90D9-F9683926C7D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76" creationId="{4B3DBBB0-8F73-4928-8F50-052EEF835E89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78" creationId="{9D9F4824-6BB3-425A-8E06-5F01EED72840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80" creationId="{79B2A1FE-DD90-4F0D-939C-A7EB7F36669E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82" creationId="{E7C8AAEA-99AD-4E47-8E62-6F21977D3F4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84" creationId="{77626BCD-0233-4EE4-B436-4392B2FA8D0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91" creationId="{87492D8E-F977-456B-B51B-511D6F482E1B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93" creationId="{6E11370A-07A8-4B6F-87C1-4D10DDE0A1C9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95" creationId="{E255E3FE-7B86-449A-AF1A-AC52EE23C14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97" creationId="{A7B0531A-680C-4DF1-9079-91CEF110066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199" creationId="{E401ABF7-FBCE-4186-A2F6-225DA1AAF8D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01" creationId="{73F4CE2C-1879-429C-BEF8-B4CBE74D358A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03" creationId="{DF8C4C96-C8B3-4FE8-AB88-266C7B70C12C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05" creationId="{A1F6A798-5826-4217-AA86-87E3333A8C5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07" creationId="{13C819FE-96AB-4B2B-9EB9-521BB0D1A57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09" creationId="{76F963D1-D6FD-4AC3-8CEA-F6D685B570C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11" creationId="{BB6DE3DC-F83D-4EFA-98A6-AE0DADC91475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13" creationId="{D16A3E88-E30E-4D41-8CBE-F2F68E0751C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15" creationId="{C6943EF0-FFA1-4BD9-91E9-6BBE9C33E3C7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17" creationId="{9335065C-C582-4DAB-86C6-AC19EF254097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19" creationId="{3EEB3F84-1654-4119-80E5-AE155AAF138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21" creationId="{876BC8F1-5F0D-416D-A1ED-95278D66BE0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23" creationId="{F45C5D14-760E-4499-B64B-F51B85A88965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25" creationId="{995AABAB-6A52-4679-A95B-A65EE175C459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27" creationId="{47FCC39B-FFFD-42A5-ACD0-A5F4E777520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29" creationId="{B5B11BDA-831D-47F8-8B89-BFAA87C2BE8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31" creationId="{5926FD1B-8754-4647-9B73-1F0D71E80AA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33" creationId="{32EC329C-63CF-4F7D-9526-9A954B080EF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35" creationId="{408FAD08-8446-42FA-9699-BE799FA8437A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37" creationId="{F484E431-286F-408E-984D-314B23CE74F2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39" creationId="{08B17BDE-8D74-467D-A76E-5A2F6726BE6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41" creationId="{7DB62772-4AFF-40F9-A2C7-9CD0E019791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43" creationId="{959B1ADB-D486-49BB-8B0F-73DC121C219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45" creationId="{25C62AA7-4428-49B1-901D-3FABBAFCB3CD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47" creationId="{40CF24D9-B5B6-412D-958B-AD7FED3C2FBE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49" creationId="{D0D9DC73-D559-46FE-A479-BA4D850709B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51" creationId="{F8EC3E3B-784F-483D-8A9C-7A83CB2128BE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53" creationId="{9F457AD7-42C5-4682-B59D-59DADA098F1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55" creationId="{88572CB7-DC8D-4A35-A258-E3C66D8B9E4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57" creationId="{87A4F656-FF18-4E06-B89A-D9CEDC787CE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59" creationId="{442D5ED8-DB79-4453-A622-9A46AA562FE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61" creationId="{1833B995-82C7-4A86-AC35-676DB09376FD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63" creationId="{0E6DFE62-917A-4DA1-A9C3-367349F4CDD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65" creationId="{6AE33A91-D749-427E-9254-87DC693AF75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67" creationId="{2057B771-C835-4215-90A5-89D1AD806BC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69" creationId="{BD2F9653-A545-400F-9847-8BD543264B8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71" creationId="{3E10A693-DFAC-44A9-B638-97D48A5BAB9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73" creationId="{34B6B28B-C598-4A2B-B73D-2E498276B630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75" creationId="{69E7A3A0-95C4-4D71-8978-BCDE6D0A2C40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77" creationId="{DA575FF7-EDF7-45DE-B1EC-25D3460A9FE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79" creationId="{B49F6C6F-5F66-427C-85F0-D7FC301566C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81" creationId="{DF0B6371-285D-459E-9F09-3100F1162D2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83" creationId="{37DE214F-B280-4CEC-BB13-EAD3680ED0C2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85" creationId="{A8AC4DA6-6B9C-49E5-8440-534D328493B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87" creationId="{86C6FD8B-38A7-4391-B64F-BAB9F6CD2834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89" creationId="{82BD40BF-F1BD-4E72-A73A-B1F966AC0537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91" creationId="{A9DAC09B-4C12-4105-A208-6272BB68A3D5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93" creationId="{78F0A347-07AD-473D-8B2A-0BCB7052B0F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95" creationId="{D2AC5002-A2D0-40F1-9843-C1FDB8F14870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97" creationId="{82F66625-1293-49F8-B4A8-66FBB5E37B10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299" creationId="{2F2D3D2D-40ED-4E9D-951B-1D2ABFB63D12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01" creationId="{531A6EAF-4C9B-4C79-AFB3-C3EA7B892BB6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08" creationId="{ADEE2F84-77C4-4BF6-A992-F3580150C82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10" creationId="{F418FE72-A2EC-4458-80BE-814B14FC8929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12" creationId="{92F34A59-AB56-46B5-AF61-7AA6AB5CE45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14" creationId="{C48521E4-6E2E-47D3-95FA-B3C4A1729C7D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16" creationId="{9C5D529F-AE3A-4C3A-B074-AF9EE680AFF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18" creationId="{2F1AE185-70CC-4D11-9A36-C3625448A331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20" creationId="{9A207E13-2E0B-4268-AA96-26B01FB50275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22" creationId="{6C5514CF-D0C9-42AF-93A0-6F4EA0DECED8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24" creationId="{0F29BC51-960A-4E60-BCFA-EF2060A08DAC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26" creationId="{884B65B7-89AF-4503-A9AC-5F29929692CB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28" creationId="{343FBB08-7E5E-4842-823A-8365927A387F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30" creationId="{6ED35F8F-2963-4AAF-8F71-B483D1B6DE23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32" creationId="{E38378EE-E9D8-4A34-BADD-F32DE5A8ED7B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34" creationId="{C45F416E-2564-4DB1-9631-AE61E3D1C02B}"/>
          </ac:spMkLst>
        </pc:spChg>
        <pc:spChg chg="add del">
          <ac:chgData name="Alex, Gokul" userId="556c0179-1652-4dcf-b087-3f3bcefa9b5a" providerId="ADAL" clId="{23284743-0B1E-4D84-A67B-924E917CE9E2}" dt="2024-09-11T07:41:12.794" v="983" actId="26606"/>
          <ac:spMkLst>
            <pc:docMk/>
            <pc:sldMk cId="1357860220" sldId="289"/>
            <ac:spMk id="6336" creationId="{10939842-A485-4585-94CF-830291B6CFE2}"/>
          </ac:spMkLst>
        </pc:spChg>
        <pc:grpChg chg="add del">
          <ac:chgData name="Alex, Gokul" userId="556c0179-1652-4dcf-b087-3f3bcefa9b5a" providerId="ADAL" clId="{23284743-0B1E-4D84-A67B-924E917CE9E2}" dt="2024-09-11T07:41:12.794" v="983" actId="26606"/>
          <ac:grpSpMkLst>
            <pc:docMk/>
            <pc:sldMk cId="1357860220" sldId="289"/>
            <ac:grpSpMk id="6159" creationId="{394A39AD-6341-47BA-9CB1-B54A5B44DEF5}"/>
          </ac:grpSpMkLst>
        </pc:grpChg>
        <pc:grpChg chg="add del">
          <ac:chgData name="Alex, Gokul" userId="556c0179-1652-4dcf-b087-3f3bcefa9b5a" providerId="ADAL" clId="{23284743-0B1E-4D84-A67B-924E917CE9E2}" dt="2024-09-11T07:41:12.794" v="983" actId="26606"/>
          <ac:grpSpMkLst>
            <pc:docMk/>
            <pc:sldMk cId="1357860220" sldId="289"/>
            <ac:grpSpMk id="6186" creationId="{14C9F177-BFC9-46C6-83E8-0FDD0FC85C35}"/>
          </ac:grpSpMkLst>
        </pc:grpChg>
        <pc:grpChg chg="add del">
          <ac:chgData name="Alex, Gokul" userId="556c0179-1652-4dcf-b087-3f3bcefa9b5a" providerId="ADAL" clId="{23284743-0B1E-4D84-A67B-924E917CE9E2}" dt="2024-09-11T07:41:12.794" v="983" actId="26606"/>
          <ac:grpSpMkLst>
            <pc:docMk/>
            <pc:sldMk cId="1357860220" sldId="289"/>
            <ac:grpSpMk id="6303" creationId="{FE88D089-7D31-4843-BA13-7413817400E8}"/>
          </ac:grpSpMkLst>
        </pc:grpChg>
        <pc:picChg chg="add mod">
          <ac:chgData name="Alex, Gokul" userId="556c0179-1652-4dcf-b087-3f3bcefa9b5a" providerId="ADAL" clId="{23284743-0B1E-4D84-A67B-924E917CE9E2}" dt="2024-09-11T07:41:26.943" v="987" actId="1076"/>
          <ac:picMkLst>
            <pc:docMk/>
            <pc:sldMk cId="1357860220" sldId="289"/>
            <ac:picMk id="6146" creationId="{35335D65-FEC1-6210-9505-9ECEC0762E10}"/>
          </ac:picMkLst>
        </pc:picChg>
      </pc:sldChg>
      <pc:sldChg chg="new del">
        <pc:chgData name="Alex, Gokul" userId="556c0179-1652-4dcf-b087-3f3bcefa9b5a" providerId="ADAL" clId="{23284743-0B1E-4D84-A67B-924E917CE9E2}" dt="2024-09-11T07:41:48.575" v="989" actId="680"/>
        <pc:sldMkLst>
          <pc:docMk/>
          <pc:sldMk cId="4056629715" sldId="290"/>
        </pc:sldMkLst>
      </pc:sldChg>
      <pc:sldChg chg="addSp delSp modSp new mod setBg">
        <pc:chgData name="Alex, Gokul" userId="556c0179-1652-4dcf-b087-3f3bcefa9b5a" providerId="ADAL" clId="{23284743-0B1E-4D84-A67B-924E917CE9E2}" dt="2024-09-11T07:44:28.037" v="1012"/>
        <pc:sldMkLst>
          <pc:docMk/>
          <pc:sldMk cId="4291419913" sldId="290"/>
        </pc:sldMkLst>
        <pc:spChg chg="mod ord">
          <ac:chgData name="Alex, Gokul" userId="556c0179-1652-4dcf-b087-3f3bcefa9b5a" providerId="ADAL" clId="{23284743-0B1E-4D84-A67B-924E917CE9E2}" dt="2024-09-11T07:44:04.938" v="1010" actId="26606"/>
          <ac:spMkLst>
            <pc:docMk/>
            <pc:sldMk cId="4291419913" sldId="290"/>
            <ac:spMk id="2" creationId="{A9EFCD61-81F5-3411-CC0C-9BBE99C03D61}"/>
          </ac:spMkLst>
        </pc:spChg>
        <pc:spChg chg="add">
          <ac:chgData name="Alex, Gokul" userId="556c0179-1652-4dcf-b087-3f3bcefa9b5a" providerId="ADAL" clId="{23284743-0B1E-4D84-A67B-924E917CE9E2}" dt="2024-09-11T07:44:04.938" v="1010" actId="26606"/>
          <ac:spMkLst>
            <pc:docMk/>
            <pc:sldMk cId="4291419913" sldId="290"/>
            <ac:spMk id="7181" creationId="{6BB4A288-31AD-48C2-B51A-26D773DE2A21}"/>
          </ac:spMkLst>
        </pc:spChg>
        <pc:grpChg chg="add">
          <ac:chgData name="Alex, Gokul" userId="556c0179-1652-4dcf-b087-3f3bcefa9b5a" providerId="ADAL" clId="{23284743-0B1E-4D84-A67B-924E917CE9E2}" dt="2024-09-11T07:44:04.938" v="1010" actId="26606"/>
          <ac:grpSpMkLst>
            <pc:docMk/>
            <pc:sldMk cId="4291419913" sldId="290"/>
            <ac:grpSpMk id="7183" creationId="{F36FF0C2-1368-4678-BFE9-F06C8370BEE8}"/>
          </ac:grpSpMkLst>
        </pc:grpChg>
        <pc:picChg chg="add del mod">
          <ac:chgData name="Alex, Gokul" userId="556c0179-1652-4dcf-b087-3f3bcefa9b5a" providerId="ADAL" clId="{23284743-0B1E-4D84-A67B-924E917CE9E2}" dt="2024-09-11T07:42:05.257" v="996"/>
          <ac:picMkLst>
            <pc:docMk/>
            <pc:sldMk cId="4291419913" sldId="290"/>
            <ac:picMk id="7170" creationId="{EA0AAE9D-0ED1-A245-0E5E-9F27BCA5EFA6}"/>
          </ac:picMkLst>
        </pc:picChg>
        <pc:picChg chg="add del mod">
          <ac:chgData name="Alex, Gokul" userId="556c0179-1652-4dcf-b087-3f3bcefa9b5a" providerId="ADAL" clId="{23284743-0B1E-4D84-A67B-924E917CE9E2}" dt="2024-09-11T07:42:47.839" v="1006"/>
          <ac:picMkLst>
            <pc:docMk/>
            <pc:sldMk cId="4291419913" sldId="290"/>
            <ac:picMk id="7172" creationId="{14DD9B39-D9F6-85E9-AFED-0B51AFF7604D}"/>
          </ac:picMkLst>
        </pc:picChg>
        <pc:picChg chg="add del">
          <ac:chgData name="Alex, Gokul" userId="556c0179-1652-4dcf-b087-3f3bcefa9b5a" providerId="ADAL" clId="{23284743-0B1E-4D84-A67B-924E917CE9E2}" dt="2024-09-11T07:43:08.306" v="1008" actId="478"/>
          <ac:picMkLst>
            <pc:docMk/>
            <pc:sldMk cId="4291419913" sldId="290"/>
            <ac:picMk id="7174" creationId="{C12AE75C-5D13-4455-0D6F-E2C6497B462D}"/>
          </ac:picMkLst>
        </pc:picChg>
        <pc:picChg chg="add mod">
          <ac:chgData name="Alex, Gokul" userId="556c0179-1652-4dcf-b087-3f3bcefa9b5a" providerId="ADAL" clId="{23284743-0B1E-4D84-A67B-924E917CE9E2}" dt="2024-09-11T07:44:04.938" v="1010" actId="26606"/>
          <ac:picMkLst>
            <pc:docMk/>
            <pc:sldMk cId="4291419913" sldId="290"/>
            <ac:picMk id="7176" creationId="{C1EDDA64-B8B7-AD17-CE8C-9022A0F2E00D}"/>
          </ac:picMkLst>
        </pc:picChg>
        <pc:picChg chg="add del">
          <ac:chgData name="Alex, Gokul" userId="556c0179-1652-4dcf-b087-3f3bcefa9b5a" providerId="ADAL" clId="{23284743-0B1E-4D84-A67B-924E917CE9E2}" dt="2024-09-11T07:44:28.037" v="1012"/>
          <ac:picMkLst>
            <pc:docMk/>
            <pc:sldMk cId="4291419913" sldId="290"/>
            <ac:picMk id="7178" creationId="{8CF6E10E-5884-9EE2-EE97-969FFBAE01CA}"/>
          </ac:picMkLst>
        </pc:picChg>
      </pc:sldChg>
      <pc:sldChg chg="addSp delSp modSp new mod setBg">
        <pc:chgData name="Alex, Gokul" userId="556c0179-1652-4dcf-b087-3f3bcefa9b5a" providerId="ADAL" clId="{23284743-0B1E-4D84-A67B-924E917CE9E2}" dt="2024-09-11T07:44:40.737" v="1017" actId="26606"/>
        <pc:sldMkLst>
          <pc:docMk/>
          <pc:sldMk cId="1326349771" sldId="291"/>
        </pc:sldMkLst>
        <pc:spChg chg="mod ord">
          <ac:chgData name="Alex, Gokul" userId="556c0179-1652-4dcf-b087-3f3bcefa9b5a" providerId="ADAL" clId="{23284743-0B1E-4D84-A67B-924E917CE9E2}" dt="2024-09-11T07:44:40.737" v="1017" actId="26606"/>
          <ac:spMkLst>
            <pc:docMk/>
            <pc:sldMk cId="1326349771" sldId="291"/>
            <ac:spMk id="2" creationId="{D9DA242F-750D-66DC-0CD6-787D58190EA7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199" creationId="{6BB4A288-31AD-48C2-B51A-26D773DE2A2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01" creationId="{CF296E0E-B856-46EB-BF61-6F696D2B0F3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03" creationId="{5CFB9D68-DE9A-4A28-83F3-BDE936BC862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05" creationId="{18E53E05-AB1E-47FF-902E-E90E751F3B85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12" creationId="{C4328E57-2330-4F13-BFF6-7D662323418A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14" creationId="{A8976310-F1DC-48F9-AD36-74130D4D3D5D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16" creationId="{E6F5AA5D-8C79-4471-BF5A-446E26E0975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18" creationId="{AAA85F2D-798C-49CD-A763-61EEF748115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20" creationId="{FD15984B-B00C-4146-AF82-FE4A2E0216F7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22" creationId="{7F482347-5925-4D3C-90D9-F9683926C7D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24" creationId="{4B3DBBB0-8F73-4928-8F50-052EEF835E89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26" creationId="{9D9F4824-6BB3-425A-8E06-5F01EED72840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28" creationId="{79B2A1FE-DD90-4F0D-939C-A7EB7F36669E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30" creationId="{E7C8AAEA-99AD-4E47-8E62-6F21977D3F4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32" creationId="{77626BCD-0233-4EE4-B436-4392B2FA8D0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39" creationId="{87492D8E-F977-456B-B51B-511D6F482E1B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41" creationId="{6E11370A-07A8-4B6F-87C1-4D10DDE0A1C9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43" creationId="{E255E3FE-7B86-449A-AF1A-AC52EE23C14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45" creationId="{A7B0531A-680C-4DF1-9079-91CEF110066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47" creationId="{E401ABF7-FBCE-4186-A2F6-225DA1AAF8D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49" creationId="{73F4CE2C-1879-429C-BEF8-B4CBE74D358A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51" creationId="{DF8C4C96-C8B3-4FE8-AB88-266C7B70C12C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53" creationId="{A1F6A798-5826-4217-AA86-87E3333A8C5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55" creationId="{13C819FE-96AB-4B2B-9EB9-521BB0D1A57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57" creationId="{76F963D1-D6FD-4AC3-8CEA-F6D685B570C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59" creationId="{BB6DE3DC-F83D-4EFA-98A6-AE0DADC91475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61" creationId="{D16A3E88-E30E-4D41-8CBE-F2F68E0751C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63" creationId="{C6943EF0-FFA1-4BD9-91E9-6BBE9C33E3C7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65" creationId="{9335065C-C582-4DAB-86C6-AC19EF254097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67" creationId="{3EEB3F84-1654-4119-80E5-AE155AAF138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69" creationId="{876BC8F1-5F0D-416D-A1ED-95278D66BE0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71" creationId="{F45C5D14-760E-4499-B64B-F51B85A88965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73" creationId="{995AABAB-6A52-4679-A95B-A65EE175C459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75" creationId="{47FCC39B-FFFD-42A5-ACD0-A5F4E777520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77" creationId="{B5B11BDA-831D-47F8-8B89-BFAA87C2BE8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79" creationId="{5926FD1B-8754-4647-9B73-1F0D71E80AA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81" creationId="{32EC329C-63CF-4F7D-9526-9A954B080EF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83" creationId="{408FAD08-8446-42FA-9699-BE799FA8437A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85" creationId="{F484E431-286F-408E-984D-314B23CE74F2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87" creationId="{08B17BDE-8D74-467D-A76E-5A2F6726BE6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89" creationId="{7DB62772-4AFF-40F9-A2C7-9CD0E019791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91" creationId="{959B1ADB-D486-49BB-8B0F-73DC121C219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93" creationId="{25C62AA7-4428-49B1-901D-3FABBAFCB3CD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95" creationId="{40CF24D9-B5B6-412D-958B-AD7FED3C2FBE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97" creationId="{D0D9DC73-D559-46FE-A479-BA4D850709B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299" creationId="{F8EC3E3B-784F-483D-8A9C-7A83CB2128BE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01" creationId="{9F457AD7-42C5-4682-B59D-59DADA098F1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03" creationId="{88572CB7-DC8D-4A35-A258-E3C66D8B9E4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05" creationId="{87A4F656-FF18-4E06-B89A-D9CEDC787CE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07" creationId="{442D5ED8-DB79-4453-A622-9A46AA562FE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09" creationId="{1833B995-82C7-4A86-AC35-676DB09376FD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11" creationId="{0E6DFE62-917A-4DA1-A9C3-367349F4CDD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13" creationId="{6AE33A91-D749-427E-9254-87DC693AF75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15" creationId="{2057B771-C835-4215-90A5-89D1AD806BC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17" creationId="{BD2F9653-A545-400F-9847-8BD543264B8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19" creationId="{3E10A693-DFAC-44A9-B638-97D48A5BAB9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21" creationId="{34B6B28B-C598-4A2B-B73D-2E498276B630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23" creationId="{69E7A3A0-95C4-4D71-8978-BCDE6D0A2C40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25" creationId="{DA575FF7-EDF7-45DE-B1EC-25D3460A9FE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27" creationId="{B49F6C6F-5F66-427C-85F0-D7FC301566C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29" creationId="{DF0B6371-285D-459E-9F09-3100F1162D2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31" creationId="{37DE214F-B280-4CEC-BB13-EAD3680ED0C2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33" creationId="{A8AC4DA6-6B9C-49E5-8440-534D328493B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35" creationId="{86C6FD8B-38A7-4391-B64F-BAB9F6CD2834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37" creationId="{82BD40BF-F1BD-4E72-A73A-B1F966AC0537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39" creationId="{A9DAC09B-4C12-4105-A208-6272BB68A3D5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41" creationId="{78F0A347-07AD-473D-8B2A-0BCB7052B0F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43" creationId="{D2AC5002-A2D0-40F1-9843-C1FDB8F14870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45" creationId="{82F66625-1293-49F8-B4A8-66FBB5E37B10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47" creationId="{2F2D3D2D-40ED-4E9D-951B-1D2ABFB63D12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49" creationId="{531A6EAF-4C9B-4C79-AFB3-C3EA7B892BB6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56" creationId="{ADEE2F84-77C4-4BF6-A992-F3580150C82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58" creationId="{F418FE72-A2EC-4458-80BE-814B14FC8929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60" creationId="{92F34A59-AB56-46B5-AF61-7AA6AB5CE45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62" creationId="{C48521E4-6E2E-47D3-95FA-B3C4A1729C7D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64" creationId="{9C5D529F-AE3A-4C3A-B074-AF9EE680AFF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66" creationId="{2F1AE185-70CC-4D11-9A36-C3625448A331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68" creationId="{9A207E13-2E0B-4268-AA96-26B01FB50275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70" creationId="{6C5514CF-D0C9-42AF-93A0-6F4EA0DECED8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72" creationId="{0F29BC51-960A-4E60-BCFA-EF2060A08DAC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74" creationId="{884B65B7-89AF-4503-A9AC-5F29929692CB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76" creationId="{343FBB08-7E5E-4842-823A-8365927A387F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78" creationId="{6ED35F8F-2963-4AAF-8F71-B483D1B6DE23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80" creationId="{E38378EE-E9D8-4A34-BADD-F32DE5A8ED7B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82" creationId="{C45F416E-2564-4DB1-9631-AE61E3D1C02B}"/>
          </ac:spMkLst>
        </pc:spChg>
        <pc:spChg chg="add del">
          <ac:chgData name="Alex, Gokul" userId="556c0179-1652-4dcf-b087-3f3bcefa9b5a" providerId="ADAL" clId="{23284743-0B1E-4D84-A67B-924E917CE9E2}" dt="2024-09-11T07:44:40.705" v="1016" actId="26606"/>
          <ac:spMkLst>
            <pc:docMk/>
            <pc:sldMk cId="1326349771" sldId="291"/>
            <ac:spMk id="8384" creationId="{10939842-A485-4585-94CF-830291B6CFE2}"/>
          </ac:spMkLst>
        </pc:spChg>
        <pc:spChg chg="add">
          <ac:chgData name="Alex, Gokul" userId="556c0179-1652-4dcf-b087-3f3bcefa9b5a" providerId="ADAL" clId="{23284743-0B1E-4D84-A67B-924E917CE9E2}" dt="2024-09-11T07:44:40.737" v="1017" actId="26606"/>
          <ac:spMkLst>
            <pc:docMk/>
            <pc:sldMk cId="1326349771" sldId="291"/>
            <ac:spMk id="8386" creationId="{6BB4A288-31AD-48C2-B51A-26D773DE2A21}"/>
          </ac:spMkLst>
        </pc:spChg>
        <pc:grpChg chg="add del">
          <ac:chgData name="Alex, Gokul" userId="556c0179-1652-4dcf-b087-3f3bcefa9b5a" providerId="ADAL" clId="{23284743-0B1E-4D84-A67B-924E917CE9E2}" dt="2024-09-11T07:44:40.705" v="1016" actId="26606"/>
          <ac:grpSpMkLst>
            <pc:docMk/>
            <pc:sldMk cId="1326349771" sldId="291"/>
            <ac:grpSpMk id="8207" creationId="{394A39AD-6341-47BA-9CB1-B54A5B44DEF5}"/>
          </ac:grpSpMkLst>
        </pc:grpChg>
        <pc:grpChg chg="add del">
          <ac:chgData name="Alex, Gokul" userId="556c0179-1652-4dcf-b087-3f3bcefa9b5a" providerId="ADAL" clId="{23284743-0B1E-4D84-A67B-924E917CE9E2}" dt="2024-09-11T07:44:40.705" v="1016" actId="26606"/>
          <ac:grpSpMkLst>
            <pc:docMk/>
            <pc:sldMk cId="1326349771" sldId="291"/>
            <ac:grpSpMk id="8234" creationId="{14C9F177-BFC9-46C6-83E8-0FDD0FC85C35}"/>
          </ac:grpSpMkLst>
        </pc:grpChg>
        <pc:grpChg chg="add del">
          <ac:chgData name="Alex, Gokul" userId="556c0179-1652-4dcf-b087-3f3bcefa9b5a" providerId="ADAL" clId="{23284743-0B1E-4D84-A67B-924E917CE9E2}" dt="2024-09-11T07:44:40.705" v="1016" actId="26606"/>
          <ac:grpSpMkLst>
            <pc:docMk/>
            <pc:sldMk cId="1326349771" sldId="291"/>
            <ac:grpSpMk id="8351" creationId="{FE88D089-7D31-4843-BA13-7413817400E8}"/>
          </ac:grpSpMkLst>
        </pc:grpChg>
        <pc:grpChg chg="add">
          <ac:chgData name="Alex, Gokul" userId="556c0179-1652-4dcf-b087-3f3bcefa9b5a" providerId="ADAL" clId="{23284743-0B1E-4D84-A67B-924E917CE9E2}" dt="2024-09-11T07:44:40.737" v="1017" actId="26606"/>
          <ac:grpSpMkLst>
            <pc:docMk/>
            <pc:sldMk cId="1326349771" sldId="291"/>
            <ac:grpSpMk id="8387" creationId="{F36FF0C2-1368-4678-BFE9-F06C8370BEE8}"/>
          </ac:grpSpMkLst>
        </pc:grpChg>
        <pc:picChg chg="add mod">
          <ac:chgData name="Alex, Gokul" userId="556c0179-1652-4dcf-b087-3f3bcefa9b5a" providerId="ADAL" clId="{23284743-0B1E-4D84-A67B-924E917CE9E2}" dt="2024-09-11T07:44:40.737" v="1017" actId="26606"/>
          <ac:picMkLst>
            <pc:docMk/>
            <pc:sldMk cId="1326349771" sldId="291"/>
            <ac:picMk id="8194" creationId="{F0B395D4-2F98-F3D0-20E5-F56CA2CAFED2}"/>
          </ac:picMkLst>
        </pc:picChg>
      </pc:sldChg>
      <pc:sldChg chg="addSp delSp new del">
        <pc:chgData name="Alex, Gokul" userId="556c0179-1652-4dcf-b087-3f3bcefa9b5a" providerId="ADAL" clId="{23284743-0B1E-4D84-A67B-924E917CE9E2}" dt="2024-09-11T08:31:12.524" v="1204" actId="47"/>
        <pc:sldMkLst>
          <pc:docMk/>
          <pc:sldMk cId="3120426687" sldId="292"/>
        </pc:sldMkLst>
        <pc:spChg chg="add del">
          <ac:chgData name="Alex, Gokul" userId="556c0179-1652-4dcf-b087-3f3bcefa9b5a" providerId="ADAL" clId="{23284743-0B1E-4D84-A67B-924E917CE9E2}" dt="2024-09-11T07:46:03.185" v="1020"/>
          <ac:spMkLst>
            <pc:docMk/>
            <pc:sldMk cId="3120426687" sldId="292"/>
            <ac:spMk id="3" creationId="{FAE9BF30-9444-DA2C-B720-1972E81E1F53}"/>
          </ac:spMkLst>
        </pc:spChg>
      </pc:sldChg>
      <pc:sldChg chg="addSp delSp modSp new mod ord modClrScheme chgLayout">
        <pc:chgData name="Alex, Gokul" userId="556c0179-1652-4dcf-b087-3f3bcefa9b5a" providerId="ADAL" clId="{23284743-0B1E-4D84-A67B-924E917CE9E2}" dt="2024-09-11T08:49:26.015" v="1313"/>
        <pc:sldMkLst>
          <pc:docMk/>
          <pc:sldMk cId="3749327222" sldId="293"/>
        </pc:sldMkLst>
        <pc:spChg chg="del">
          <ac:chgData name="Alex, Gokul" userId="556c0179-1652-4dcf-b087-3f3bcefa9b5a" providerId="ADAL" clId="{23284743-0B1E-4D84-A67B-924E917CE9E2}" dt="2024-09-11T07:46:39.449" v="1022" actId="700"/>
          <ac:spMkLst>
            <pc:docMk/>
            <pc:sldMk cId="3749327222" sldId="293"/>
            <ac:spMk id="2" creationId="{2644C30D-7F80-0396-D655-7F905387431F}"/>
          </ac:spMkLst>
        </pc:spChg>
        <pc:spChg chg="del">
          <ac:chgData name="Alex, Gokul" userId="556c0179-1652-4dcf-b087-3f3bcefa9b5a" providerId="ADAL" clId="{23284743-0B1E-4D84-A67B-924E917CE9E2}" dt="2024-09-11T07:46:39.449" v="1022" actId="700"/>
          <ac:spMkLst>
            <pc:docMk/>
            <pc:sldMk cId="3749327222" sldId="293"/>
            <ac:spMk id="3" creationId="{56448E13-04F3-AC59-3AD0-70C18EA646F8}"/>
          </ac:spMkLst>
        </pc:spChg>
        <pc:spChg chg="del">
          <ac:chgData name="Alex, Gokul" userId="556c0179-1652-4dcf-b087-3f3bcefa9b5a" providerId="ADAL" clId="{23284743-0B1E-4D84-A67B-924E917CE9E2}" dt="2024-09-11T07:46:39.449" v="1022" actId="700"/>
          <ac:spMkLst>
            <pc:docMk/>
            <pc:sldMk cId="3749327222" sldId="293"/>
            <ac:spMk id="4" creationId="{E58BF6AE-6330-BF7D-957E-FDAB173DAB98}"/>
          </ac:spMkLst>
        </pc:spChg>
        <pc:picChg chg="add mod">
          <ac:chgData name="Alex, Gokul" userId="556c0179-1652-4dcf-b087-3f3bcefa9b5a" providerId="ADAL" clId="{23284743-0B1E-4D84-A67B-924E917CE9E2}" dt="2024-09-11T07:46:52.025" v="1026" actId="1076"/>
          <ac:picMkLst>
            <pc:docMk/>
            <pc:sldMk cId="3749327222" sldId="293"/>
            <ac:picMk id="10242" creationId="{2E354700-B98B-C74C-097C-E07D36478EB4}"/>
          </ac:picMkLst>
        </pc:picChg>
      </pc:sldChg>
      <pc:sldChg chg="modSp new mod ord">
        <pc:chgData name="Alex, Gokul" userId="556c0179-1652-4dcf-b087-3f3bcefa9b5a" providerId="ADAL" clId="{23284743-0B1E-4D84-A67B-924E917CE9E2}" dt="2024-09-11T08:30:50.749" v="1203" actId="20577"/>
        <pc:sldMkLst>
          <pc:docMk/>
          <pc:sldMk cId="3892119569" sldId="294"/>
        </pc:sldMkLst>
        <pc:spChg chg="mod">
          <ac:chgData name="Alex, Gokul" userId="556c0179-1652-4dcf-b087-3f3bcefa9b5a" providerId="ADAL" clId="{23284743-0B1E-4D84-A67B-924E917CE9E2}" dt="2024-09-11T08:25:38.304" v="1118" actId="20577"/>
          <ac:spMkLst>
            <pc:docMk/>
            <pc:sldMk cId="3892119569" sldId="294"/>
            <ac:spMk id="2" creationId="{5BC9527B-51EE-7A86-98B9-757DC21B73DD}"/>
          </ac:spMkLst>
        </pc:spChg>
        <pc:spChg chg="mod">
          <ac:chgData name="Alex, Gokul" userId="556c0179-1652-4dcf-b087-3f3bcefa9b5a" providerId="ADAL" clId="{23284743-0B1E-4D84-A67B-924E917CE9E2}" dt="2024-09-11T08:30:50.749" v="1203" actId="20577"/>
          <ac:spMkLst>
            <pc:docMk/>
            <pc:sldMk cId="3892119569" sldId="294"/>
            <ac:spMk id="3" creationId="{D9D29985-1A63-E9A2-8A2C-0F2465D0EC69}"/>
          </ac:spMkLst>
        </pc:spChg>
      </pc:sldChg>
      <pc:sldChg chg="addSp delSp modSp new mod setBg modClrScheme chgLayout">
        <pc:chgData name="Alex, Gokul" userId="556c0179-1652-4dcf-b087-3f3bcefa9b5a" providerId="ADAL" clId="{23284743-0B1E-4D84-A67B-924E917CE9E2}" dt="2024-09-11T08:26:47.443" v="1135" actId="1076"/>
        <pc:sldMkLst>
          <pc:docMk/>
          <pc:sldMk cId="4173842665" sldId="295"/>
        </pc:sldMkLst>
        <pc:spChg chg="del">
          <ac:chgData name="Alex, Gokul" userId="556c0179-1652-4dcf-b087-3f3bcefa9b5a" providerId="ADAL" clId="{23284743-0B1E-4D84-A67B-924E917CE9E2}" dt="2024-09-11T08:25:56.287" v="1129" actId="700"/>
          <ac:spMkLst>
            <pc:docMk/>
            <pc:sldMk cId="4173842665" sldId="295"/>
            <ac:spMk id="2" creationId="{C22694BC-6755-8D6D-6113-801E17CFD353}"/>
          </ac:spMkLst>
        </pc:spChg>
        <pc:spChg chg="del">
          <ac:chgData name="Alex, Gokul" userId="556c0179-1652-4dcf-b087-3f3bcefa9b5a" providerId="ADAL" clId="{23284743-0B1E-4D84-A67B-924E917CE9E2}" dt="2024-09-11T08:25:56.287" v="1129" actId="700"/>
          <ac:spMkLst>
            <pc:docMk/>
            <pc:sldMk cId="4173842665" sldId="295"/>
            <ac:spMk id="3" creationId="{96E6AACC-823A-41A4-013E-36ACCA6443F1}"/>
          </ac:spMkLst>
        </pc:spChg>
        <pc:spChg chg="mod ord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4" creationId="{479BF40C-83F6-D822-16CD-515F0260BE1B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71" creationId="{6BB4A288-31AD-48C2-B51A-26D773DE2A2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73" creationId="{CF296E0E-B856-46EB-BF61-6F696D2B0F3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75" creationId="{5CFB9D68-DE9A-4A28-83F3-BDE936BC862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77" creationId="{18E53E05-AB1E-47FF-902E-E90E751F3B85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84" creationId="{C4328E57-2330-4F13-BFF6-7D662323418A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86" creationId="{A8976310-F1DC-48F9-AD36-74130D4D3D5D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88" creationId="{E6F5AA5D-8C79-4471-BF5A-446E26E0975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90" creationId="{AAA85F2D-798C-49CD-A763-61EEF748115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92" creationId="{FD15984B-B00C-4146-AF82-FE4A2E0216F7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94" creationId="{7F482347-5925-4D3C-90D9-F9683926C7D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96" creationId="{4B3DBBB0-8F73-4928-8F50-052EEF835E89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298" creationId="{9D9F4824-6BB3-425A-8E06-5F01EED72840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00" creationId="{79B2A1FE-DD90-4F0D-939C-A7EB7F36669E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02" creationId="{E7C8AAEA-99AD-4E47-8E62-6F21977D3F4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04" creationId="{77626BCD-0233-4EE4-B436-4392B2FA8D0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11" creationId="{87492D8E-F977-456B-B51B-511D6F482E1B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13" creationId="{6E11370A-07A8-4B6F-87C1-4D10DDE0A1C9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15" creationId="{E255E3FE-7B86-449A-AF1A-AC52EE23C14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17" creationId="{A7B0531A-680C-4DF1-9079-91CEF110066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19" creationId="{E401ABF7-FBCE-4186-A2F6-225DA1AAF8D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21" creationId="{73F4CE2C-1879-429C-BEF8-B4CBE74D358A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23" creationId="{DF8C4C96-C8B3-4FE8-AB88-266C7B70C12C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25" creationId="{A1F6A798-5826-4217-AA86-87E3333A8C5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27" creationId="{13C819FE-96AB-4B2B-9EB9-521BB0D1A57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29" creationId="{76F963D1-D6FD-4AC3-8CEA-F6D685B570C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31" creationId="{BB6DE3DC-F83D-4EFA-98A6-AE0DADC91475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33" creationId="{D16A3E88-E30E-4D41-8CBE-F2F68E0751C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35" creationId="{C6943EF0-FFA1-4BD9-91E9-6BBE9C33E3C7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37" creationId="{9335065C-C582-4DAB-86C6-AC19EF254097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39" creationId="{3EEB3F84-1654-4119-80E5-AE155AAF138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41" creationId="{876BC8F1-5F0D-416D-A1ED-95278D66BE0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43" creationId="{F45C5D14-760E-4499-B64B-F51B85A88965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45" creationId="{995AABAB-6A52-4679-A95B-A65EE175C459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47" creationId="{47FCC39B-FFFD-42A5-ACD0-A5F4E777520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49" creationId="{B5B11BDA-831D-47F8-8B89-BFAA87C2BE8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51" creationId="{5926FD1B-8754-4647-9B73-1F0D71E80AA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53" creationId="{32EC329C-63CF-4F7D-9526-9A954B080EF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55" creationId="{408FAD08-8446-42FA-9699-BE799FA8437A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57" creationId="{F484E431-286F-408E-984D-314B23CE74F2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59" creationId="{08B17BDE-8D74-467D-A76E-5A2F6726BE6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61" creationId="{7DB62772-4AFF-40F9-A2C7-9CD0E019791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63" creationId="{959B1ADB-D486-49BB-8B0F-73DC121C219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65" creationId="{25C62AA7-4428-49B1-901D-3FABBAFCB3CD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67" creationId="{40CF24D9-B5B6-412D-958B-AD7FED3C2FBE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69" creationId="{D0D9DC73-D559-46FE-A479-BA4D850709B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71" creationId="{F8EC3E3B-784F-483D-8A9C-7A83CB2128BE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73" creationId="{9F457AD7-42C5-4682-B59D-59DADA098F1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75" creationId="{88572CB7-DC8D-4A35-A258-E3C66D8B9E4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77" creationId="{87A4F656-FF18-4E06-B89A-D9CEDC787CE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79" creationId="{442D5ED8-DB79-4453-A622-9A46AA562FE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81" creationId="{1833B995-82C7-4A86-AC35-676DB09376FD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83" creationId="{0E6DFE62-917A-4DA1-A9C3-367349F4CDD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85" creationId="{6AE33A91-D749-427E-9254-87DC693AF75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87" creationId="{2057B771-C835-4215-90A5-89D1AD806BC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89" creationId="{BD2F9653-A545-400F-9847-8BD543264B8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91" creationId="{3E10A693-DFAC-44A9-B638-97D48A5BAB9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93" creationId="{34B6B28B-C598-4A2B-B73D-2E498276B630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95" creationId="{69E7A3A0-95C4-4D71-8978-BCDE6D0A2C40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97" creationId="{DA575FF7-EDF7-45DE-B1EC-25D3460A9FE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399" creationId="{B49F6C6F-5F66-427C-85F0-D7FC301566C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01" creationId="{DF0B6371-285D-459E-9F09-3100F1162D2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03" creationId="{37DE214F-B280-4CEC-BB13-EAD3680ED0C2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05" creationId="{A8AC4DA6-6B9C-49E5-8440-534D328493B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07" creationId="{86C6FD8B-38A7-4391-B64F-BAB9F6CD2834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09" creationId="{82BD40BF-F1BD-4E72-A73A-B1F966AC0537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11" creationId="{A9DAC09B-4C12-4105-A208-6272BB68A3D5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13" creationId="{78F0A347-07AD-473D-8B2A-0BCB7052B0F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15" creationId="{D2AC5002-A2D0-40F1-9843-C1FDB8F14870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17" creationId="{82F66625-1293-49F8-B4A8-66FBB5E37B10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19" creationId="{2F2D3D2D-40ED-4E9D-951B-1D2ABFB63D12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21" creationId="{531A6EAF-4C9B-4C79-AFB3-C3EA7B892BB6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28" creationId="{ADEE2F84-77C4-4BF6-A992-F3580150C82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30" creationId="{F418FE72-A2EC-4458-80BE-814B14FC8929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32" creationId="{92F34A59-AB56-46B5-AF61-7AA6AB5CE45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34" creationId="{C48521E4-6E2E-47D3-95FA-B3C4A1729C7D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36" creationId="{9C5D529F-AE3A-4C3A-B074-AF9EE680AFF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38" creationId="{2F1AE185-70CC-4D11-9A36-C3625448A331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40" creationId="{9A207E13-2E0B-4268-AA96-26B01FB50275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42" creationId="{6C5514CF-D0C9-42AF-93A0-6F4EA0DECED8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44" creationId="{0F29BC51-960A-4E60-BCFA-EF2060A08DAC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46" creationId="{884B65B7-89AF-4503-A9AC-5F29929692CB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48" creationId="{343FBB08-7E5E-4842-823A-8365927A387F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50" creationId="{6ED35F8F-2963-4AAF-8F71-B483D1B6DE23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52" creationId="{E38378EE-E9D8-4A34-BADD-F32DE5A8ED7B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54" creationId="{C45F416E-2564-4DB1-9631-AE61E3D1C02B}"/>
          </ac:spMkLst>
        </pc:spChg>
        <pc:spChg chg="add del">
          <ac:chgData name="Alex, Gokul" userId="556c0179-1652-4dcf-b087-3f3bcefa9b5a" providerId="ADAL" clId="{23284743-0B1E-4D84-A67B-924E917CE9E2}" dt="2024-09-11T08:26:37.260" v="1132" actId="26606"/>
          <ac:spMkLst>
            <pc:docMk/>
            <pc:sldMk cId="4173842665" sldId="295"/>
            <ac:spMk id="11456" creationId="{10939842-A485-4585-94CF-830291B6CFE2}"/>
          </ac:spMkLst>
        </pc:spChg>
        <pc:grpChg chg="add del">
          <ac:chgData name="Alex, Gokul" userId="556c0179-1652-4dcf-b087-3f3bcefa9b5a" providerId="ADAL" clId="{23284743-0B1E-4D84-A67B-924E917CE9E2}" dt="2024-09-11T08:26:37.260" v="1132" actId="26606"/>
          <ac:grpSpMkLst>
            <pc:docMk/>
            <pc:sldMk cId="4173842665" sldId="295"/>
            <ac:grpSpMk id="11279" creationId="{394A39AD-6341-47BA-9CB1-B54A5B44DEF5}"/>
          </ac:grpSpMkLst>
        </pc:grpChg>
        <pc:grpChg chg="add del">
          <ac:chgData name="Alex, Gokul" userId="556c0179-1652-4dcf-b087-3f3bcefa9b5a" providerId="ADAL" clId="{23284743-0B1E-4D84-A67B-924E917CE9E2}" dt="2024-09-11T08:26:37.260" v="1132" actId="26606"/>
          <ac:grpSpMkLst>
            <pc:docMk/>
            <pc:sldMk cId="4173842665" sldId="295"/>
            <ac:grpSpMk id="11306" creationId="{14C9F177-BFC9-46C6-83E8-0FDD0FC85C35}"/>
          </ac:grpSpMkLst>
        </pc:grpChg>
        <pc:grpChg chg="add del">
          <ac:chgData name="Alex, Gokul" userId="556c0179-1652-4dcf-b087-3f3bcefa9b5a" providerId="ADAL" clId="{23284743-0B1E-4D84-A67B-924E917CE9E2}" dt="2024-09-11T08:26:37.260" v="1132" actId="26606"/>
          <ac:grpSpMkLst>
            <pc:docMk/>
            <pc:sldMk cId="4173842665" sldId="295"/>
            <ac:grpSpMk id="11423" creationId="{FE88D089-7D31-4843-BA13-7413817400E8}"/>
          </ac:grpSpMkLst>
        </pc:grpChg>
        <pc:picChg chg="add mod">
          <ac:chgData name="Alex, Gokul" userId="556c0179-1652-4dcf-b087-3f3bcefa9b5a" providerId="ADAL" clId="{23284743-0B1E-4D84-A67B-924E917CE9E2}" dt="2024-09-11T08:26:47.443" v="1135" actId="1076"/>
          <ac:picMkLst>
            <pc:docMk/>
            <pc:sldMk cId="4173842665" sldId="295"/>
            <ac:picMk id="11266" creationId="{61745B6B-F755-CFC7-1047-805A3A5F267F}"/>
          </ac:picMkLst>
        </pc:picChg>
      </pc:sldChg>
      <pc:sldChg chg="addSp delSp modSp new mod setBg modClrScheme chgLayout">
        <pc:chgData name="Alex, Gokul" userId="556c0179-1652-4dcf-b087-3f3bcefa9b5a" providerId="ADAL" clId="{23284743-0B1E-4D84-A67B-924E917CE9E2}" dt="2024-09-11T08:27:21.408" v="1142" actId="1076"/>
        <pc:sldMkLst>
          <pc:docMk/>
          <pc:sldMk cId="1035793208" sldId="296"/>
        </pc:sldMkLst>
        <pc:spChg chg="del">
          <ac:chgData name="Alex, Gokul" userId="556c0179-1652-4dcf-b087-3f3bcefa9b5a" providerId="ADAL" clId="{23284743-0B1E-4D84-A67B-924E917CE9E2}" dt="2024-09-11T08:27:06.426" v="1137" actId="700"/>
          <ac:spMkLst>
            <pc:docMk/>
            <pc:sldMk cId="1035793208" sldId="296"/>
            <ac:spMk id="2" creationId="{6E426EED-7B30-CAD3-34C7-9BD7941BFB7F}"/>
          </ac:spMkLst>
        </pc:spChg>
        <pc:spChg chg="del">
          <ac:chgData name="Alex, Gokul" userId="556c0179-1652-4dcf-b087-3f3bcefa9b5a" providerId="ADAL" clId="{23284743-0B1E-4D84-A67B-924E917CE9E2}" dt="2024-09-11T08:27:06.426" v="1137" actId="700"/>
          <ac:spMkLst>
            <pc:docMk/>
            <pc:sldMk cId="1035793208" sldId="296"/>
            <ac:spMk id="3" creationId="{8413BC5E-F83E-7A47-99FF-5BF52E1D4AEB}"/>
          </ac:spMkLst>
        </pc:spChg>
        <pc:spChg chg="mod ord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4" creationId="{E4CF9F44-202B-442F-AEFF-1A54A7D73F20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295" creationId="{6BB4A288-31AD-48C2-B51A-26D773DE2A2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297" creationId="{CF296E0E-B856-46EB-BF61-6F696D2B0F3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299" creationId="{5CFB9D68-DE9A-4A28-83F3-BDE936BC862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01" creationId="{18E53E05-AB1E-47FF-902E-E90E751F3B85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08" creationId="{C4328E57-2330-4F13-BFF6-7D662323418A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10" creationId="{A8976310-F1DC-48F9-AD36-74130D4D3D5D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12" creationId="{E6F5AA5D-8C79-4471-BF5A-446E26E0975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14" creationId="{AAA85F2D-798C-49CD-A763-61EEF748115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16" creationId="{FD15984B-B00C-4146-AF82-FE4A2E0216F7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18" creationId="{7F482347-5925-4D3C-90D9-F9683926C7D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20" creationId="{4B3DBBB0-8F73-4928-8F50-052EEF835E89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22" creationId="{9D9F4824-6BB3-425A-8E06-5F01EED72840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24" creationId="{79B2A1FE-DD90-4F0D-939C-A7EB7F36669E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26" creationId="{E7C8AAEA-99AD-4E47-8E62-6F21977D3F4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28" creationId="{77626BCD-0233-4EE4-B436-4392B2FA8D0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35" creationId="{87492D8E-F977-456B-B51B-511D6F482E1B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37" creationId="{6E11370A-07A8-4B6F-87C1-4D10DDE0A1C9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39" creationId="{E255E3FE-7B86-449A-AF1A-AC52EE23C14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41" creationId="{A7B0531A-680C-4DF1-9079-91CEF110066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43" creationId="{E401ABF7-FBCE-4186-A2F6-225DA1AAF8D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45" creationId="{73F4CE2C-1879-429C-BEF8-B4CBE74D358A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47" creationId="{DF8C4C96-C8B3-4FE8-AB88-266C7B70C12C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49" creationId="{A1F6A798-5826-4217-AA86-87E3333A8C5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51" creationId="{13C819FE-96AB-4B2B-9EB9-521BB0D1A57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53" creationId="{76F963D1-D6FD-4AC3-8CEA-F6D685B570C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55" creationId="{BB6DE3DC-F83D-4EFA-98A6-AE0DADC91475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57" creationId="{D16A3E88-E30E-4D41-8CBE-F2F68E0751C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59" creationId="{C6943EF0-FFA1-4BD9-91E9-6BBE9C33E3C7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61" creationId="{9335065C-C582-4DAB-86C6-AC19EF254097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63" creationId="{3EEB3F84-1654-4119-80E5-AE155AAF138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65" creationId="{876BC8F1-5F0D-416D-A1ED-95278D66BE0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67" creationId="{F45C5D14-760E-4499-B64B-F51B85A88965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69" creationId="{995AABAB-6A52-4679-A95B-A65EE175C459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71" creationId="{47FCC39B-FFFD-42A5-ACD0-A5F4E777520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73" creationId="{B5B11BDA-831D-47F8-8B89-BFAA87C2BE8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75" creationId="{5926FD1B-8754-4647-9B73-1F0D71E80AA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77" creationId="{32EC329C-63CF-4F7D-9526-9A954B080EF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79" creationId="{408FAD08-8446-42FA-9699-BE799FA8437A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81" creationId="{F484E431-286F-408E-984D-314B23CE74F2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83" creationId="{08B17BDE-8D74-467D-A76E-5A2F6726BE6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85" creationId="{7DB62772-4AFF-40F9-A2C7-9CD0E019791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87" creationId="{959B1ADB-D486-49BB-8B0F-73DC121C219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89" creationId="{25C62AA7-4428-49B1-901D-3FABBAFCB3CD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91" creationId="{40CF24D9-B5B6-412D-958B-AD7FED3C2FBE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93" creationId="{D0D9DC73-D559-46FE-A479-BA4D850709B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95" creationId="{F8EC3E3B-784F-483D-8A9C-7A83CB2128BE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97" creationId="{9F457AD7-42C5-4682-B59D-59DADA098F1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399" creationId="{88572CB7-DC8D-4A35-A258-E3C66D8B9E4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01" creationId="{87A4F656-FF18-4E06-B89A-D9CEDC787CE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03" creationId="{442D5ED8-DB79-4453-A622-9A46AA562FE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05" creationId="{1833B995-82C7-4A86-AC35-676DB09376FD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07" creationId="{0E6DFE62-917A-4DA1-A9C3-367349F4CDD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09" creationId="{6AE33A91-D749-427E-9254-87DC693AF75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11" creationId="{2057B771-C835-4215-90A5-89D1AD806BC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13" creationId="{BD2F9653-A545-400F-9847-8BD543264B8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15" creationId="{3E10A693-DFAC-44A9-B638-97D48A5BAB9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17" creationId="{34B6B28B-C598-4A2B-B73D-2E498276B630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19" creationId="{69E7A3A0-95C4-4D71-8978-BCDE6D0A2C40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21" creationId="{DA575FF7-EDF7-45DE-B1EC-25D3460A9FE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23" creationId="{B49F6C6F-5F66-427C-85F0-D7FC301566C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25" creationId="{DF0B6371-285D-459E-9F09-3100F1162D2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27" creationId="{37DE214F-B280-4CEC-BB13-EAD3680ED0C2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29" creationId="{A8AC4DA6-6B9C-49E5-8440-534D328493B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31" creationId="{86C6FD8B-38A7-4391-B64F-BAB9F6CD2834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33" creationId="{82BD40BF-F1BD-4E72-A73A-B1F966AC0537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35" creationId="{A9DAC09B-4C12-4105-A208-6272BB68A3D5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37" creationId="{78F0A347-07AD-473D-8B2A-0BCB7052B0F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39" creationId="{D2AC5002-A2D0-40F1-9843-C1FDB8F14870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41" creationId="{82F66625-1293-49F8-B4A8-66FBB5E37B10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43" creationId="{2F2D3D2D-40ED-4E9D-951B-1D2ABFB63D12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45" creationId="{531A6EAF-4C9B-4C79-AFB3-C3EA7B892BB6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52" creationId="{ADEE2F84-77C4-4BF6-A992-F3580150C82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54" creationId="{F418FE72-A2EC-4458-80BE-814B14FC8929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56" creationId="{92F34A59-AB56-46B5-AF61-7AA6AB5CE45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58" creationId="{C48521E4-6E2E-47D3-95FA-B3C4A1729C7D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60" creationId="{9C5D529F-AE3A-4C3A-B074-AF9EE680AFF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62" creationId="{2F1AE185-70CC-4D11-9A36-C3625448A331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64" creationId="{9A207E13-2E0B-4268-AA96-26B01FB50275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66" creationId="{6C5514CF-D0C9-42AF-93A0-6F4EA0DECED8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68" creationId="{0F29BC51-960A-4E60-BCFA-EF2060A08DAC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70" creationId="{884B65B7-89AF-4503-A9AC-5F29929692CB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72" creationId="{343FBB08-7E5E-4842-823A-8365927A387F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74" creationId="{6ED35F8F-2963-4AAF-8F71-B483D1B6DE23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76" creationId="{E38378EE-E9D8-4A34-BADD-F32DE5A8ED7B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78" creationId="{C45F416E-2564-4DB1-9631-AE61E3D1C02B}"/>
          </ac:spMkLst>
        </pc:spChg>
        <pc:spChg chg="add del">
          <ac:chgData name="Alex, Gokul" userId="556c0179-1652-4dcf-b087-3f3bcefa9b5a" providerId="ADAL" clId="{23284743-0B1E-4D84-A67B-924E917CE9E2}" dt="2024-09-11T08:27:13.809" v="1140" actId="26606"/>
          <ac:spMkLst>
            <pc:docMk/>
            <pc:sldMk cId="1035793208" sldId="296"/>
            <ac:spMk id="12480" creationId="{10939842-A485-4585-94CF-830291B6CFE2}"/>
          </ac:spMkLst>
        </pc:spChg>
        <pc:grpChg chg="add del">
          <ac:chgData name="Alex, Gokul" userId="556c0179-1652-4dcf-b087-3f3bcefa9b5a" providerId="ADAL" clId="{23284743-0B1E-4D84-A67B-924E917CE9E2}" dt="2024-09-11T08:27:13.809" v="1140" actId="26606"/>
          <ac:grpSpMkLst>
            <pc:docMk/>
            <pc:sldMk cId="1035793208" sldId="296"/>
            <ac:grpSpMk id="12303" creationId="{394A39AD-6341-47BA-9CB1-B54A5B44DEF5}"/>
          </ac:grpSpMkLst>
        </pc:grpChg>
        <pc:grpChg chg="add del">
          <ac:chgData name="Alex, Gokul" userId="556c0179-1652-4dcf-b087-3f3bcefa9b5a" providerId="ADAL" clId="{23284743-0B1E-4D84-A67B-924E917CE9E2}" dt="2024-09-11T08:27:13.809" v="1140" actId="26606"/>
          <ac:grpSpMkLst>
            <pc:docMk/>
            <pc:sldMk cId="1035793208" sldId="296"/>
            <ac:grpSpMk id="12330" creationId="{14C9F177-BFC9-46C6-83E8-0FDD0FC85C35}"/>
          </ac:grpSpMkLst>
        </pc:grpChg>
        <pc:grpChg chg="add del">
          <ac:chgData name="Alex, Gokul" userId="556c0179-1652-4dcf-b087-3f3bcefa9b5a" providerId="ADAL" clId="{23284743-0B1E-4D84-A67B-924E917CE9E2}" dt="2024-09-11T08:27:13.809" v="1140" actId="26606"/>
          <ac:grpSpMkLst>
            <pc:docMk/>
            <pc:sldMk cId="1035793208" sldId="296"/>
            <ac:grpSpMk id="12447" creationId="{FE88D089-7D31-4843-BA13-7413817400E8}"/>
          </ac:grpSpMkLst>
        </pc:grpChg>
        <pc:picChg chg="add mod">
          <ac:chgData name="Alex, Gokul" userId="556c0179-1652-4dcf-b087-3f3bcefa9b5a" providerId="ADAL" clId="{23284743-0B1E-4D84-A67B-924E917CE9E2}" dt="2024-09-11T08:27:21.408" v="1142" actId="1076"/>
          <ac:picMkLst>
            <pc:docMk/>
            <pc:sldMk cId="1035793208" sldId="296"/>
            <ac:picMk id="12290" creationId="{7FF52A56-4BE2-A65A-48EE-CC3E20177A34}"/>
          </ac:picMkLst>
        </pc:picChg>
      </pc:sldChg>
      <pc:sldChg chg="addSp delSp modSp new mod setBg">
        <pc:chgData name="Alex, Gokul" userId="556c0179-1652-4dcf-b087-3f3bcefa9b5a" providerId="ADAL" clId="{23284743-0B1E-4D84-A67B-924E917CE9E2}" dt="2024-09-11T08:30:31.183" v="1152" actId="1076"/>
        <pc:sldMkLst>
          <pc:docMk/>
          <pc:sldMk cId="1410501495" sldId="297"/>
        </pc:sldMkLst>
        <pc:spChg chg="mod ord">
          <ac:chgData name="Alex, Gokul" userId="556c0179-1652-4dcf-b087-3f3bcefa9b5a" providerId="ADAL" clId="{23284743-0B1E-4D84-A67B-924E917CE9E2}" dt="2024-09-11T08:30:18.467" v="1148" actId="26606"/>
          <ac:spMkLst>
            <pc:docMk/>
            <pc:sldMk cId="1410501495" sldId="297"/>
            <ac:spMk id="2" creationId="{94252F44-0E5F-1869-18D6-7E3A1A6BF1A9}"/>
          </ac:spMkLst>
        </pc:spChg>
        <pc:spChg chg="add del">
          <ac:chgData name="Alex, Gokul" userId="556c0179-1652-4dcf-b087-3f3bcefa9b5a" providerId="ADAL" clId="{23284743-0B1E-4D84-A67B-924E917CE9E2}" dt="2024-09-11T08:30:18.467" v="1148" actId="26606"/>
          <ac:spMkLst>
            <pc:docMk/>
            <pc:sldMk cId="1410501495" sldId="297"/>
            <ac:spMk id="13319" creationId="{6BB4A288-31AD-48C2-B51A-26D773DE2A21}"/>
          </ac:spMkLst>
        </pc:spChg>
        <pc:grpChg chg="add del">
          <ac:chgData name="Alex, Gokul" userId="556c0179-1652-4dcf-b087-3f3bcefa9b5a" providerId="ADAL" clId="{23284743-0B1E-4D84-A67B-924E917CE9E2}" dt="2024-09-11T08:30:18.467" v="1148" actId="26606"/>
          <ac:grpSpMkLst>
            <pc:docMk/>
            <pc:sldMk cId="1410501495" sldId="297"/>
            <ac:grpSpMk id="13321" creationId="{F36FF0C2-1368-4678-BFE9-F06C8370BEE8}"/>
          </ac:grpSpMkLst>
        </pc:grpChg>
        <pc:picChg chg="add mod">
          <ac:chgData name="Alex, Gokul" userId="556c0179-1652-4dcf-b087-3f3bcefa9b5a" providerId="ADAL" clId="{23284743-0B1E-4D84-A67B-924E917CE9E2}" dt="2024-09-11T08:30:31.183" v="1152" actId="1076"/>
          <ac:picMkLst>
            <pc:docMk/>
            <pc:sldMk cId="1410501495" sldId="297"/>
            <ac:picMk id="13314" creationId="{99DAD9F3-235E-ACC9-0D9D-35EE529E652C}"/>
          </ac:picMkLst>
        </pc:picChg>
      </pc:sldChg>
      <pc:sldChg chg="addSp delSp modSp new mod modClrScheme chgLayout">
        <pc:chgData name="Alex, Gokul" userId="556c0179-1652-4dcf-b087-3f3bcefa9b5a" providerId="ADAL" clId="{23284743-0B1E-4D84-A67B-924E917CE9E2}" dt="2024-09-11T08:33:33.595" v="1255" actId="1076"/>
        <pc:sldMkLst>
          <pc:docMk/>
          <pc:sldMk cId="3823063951" sldId="298"/>
        </pc:sldMkLst>
        <pc:spChg chg="del">
          <ac:chgData name="Alex, Gokul" userId="556c0179-1652-4dcf-b087-3f3bcefa9b5a" providerId="ADAL" clId="{23284743-0B1E-4D84-A67B-924E917CE9E2}" dt="2024-09-11T08:33:25.748" v="1252" actId="700"/>
          <ac:spMkLst>
            <pc:docMk/>
            <pc:sldMk cId="3823063951" sldId="298"/>
            <ac:spMk id="2" creationId="{24003D97-9A1E-0D49-DE94-20B54F2D0E8E}"/>
          </ac:spMkLst>
        </pc:spChg>
        <pc:spChg chg="del">
          <ac:chgData name="Alex, Gokul" userId="556c0179-1652-4dcf-b087-3f3bcefa9b5a" providerId="ADAL" clId="{23284743-0B1E-4D84-A67B-924E917CE9E2}" dt="2024-09-11T08:33:25.748" v="1252" actId="700"/>
          <ac:spMkLst>
            <pc:docMk/>
            <pc:sldMk cId="3823063951" sldId="298"/>
            <ac:spMk id="3" creationId="{49061866-2AC1-B948-3E93-0A39D33A2A90}"/>
          </ac:spMkLst>
        </pc:spChg>
        <pc:spChg chg="mod ord">
          <ac:chgData name="Alex, Gokul" userId="556c0179-1652-4dcf-b087-3f3bcefa9b5a" providerId="ADAL" clId="{23284743-0B1E-4D84-A67B-924E917CE9E2}" dt="2024-09-11T08:33:25.748" v="1252" actId="700"/>
          <ac:spMkLst>
            <pc:docMk/>
            <pc:sldMk cId="3823063951" sldId="298"/>
            <ac:spMk id="4" creationId="{93B313C7-E95B-4138-0208-8EF30646EE96}"/>
          </ac:spMkLst>
        </pc:spChg>
        <pc:picChg chg="add mod">
          <ac:chgData name="Alex, Gokul" userId="556c0179-1652-4dcf-b087-3f3bcefa9b5a" providerId="ADAL" clId="{23284743-0B1E-4D84-A67B-924E917CE9E2}" dt="2024-09-11T08:33:33.595" v="1255" actId="1076"/>
          <ac:picMkLst>
            <pc:docMk/>
            <pc:sldMk cId="3823063951" sldId="298"/>
            <ac:picMk id="14338" creationId="{0AD0102D-9948-FD1C-87C4-E35D451AB259}"/>
          </ac:picMkLst>
        </pc:picChg>
      </pc:sldChg>
      <pc:sldChg chg="addSp delSp modSp new">
        <pc:chgData name="Alex, Gokul" userId="556c0179-1652-4dcf-b087-3f3bcefa9b5a" providerId="ADAL" clId="{23284743-0B1E-4D84-A67B-924E917CE9E2}" dt="2024-09-11T08:37:05.322" v="1274" actId="478"/>
        <pc:sldMkLst>
          <pc:docMk/>
          <pc:sldMk cId="275989292" sldId="299"/>
        </pc:sldMkLst>
        <pc:picChg chg="add del mod">
          <ac:chgData name="Alex, Gokul" userId="556c0179-1652-4dcf-b087-3f3bcefa9b5a" providerId="ADAL" clId="{23284743-0B1E-4D84-A67B-924E917CE9E2}" dt="2024-09-11T08:37:05.322" v="1274" actId="478"/>
          <ac:picMkLst>
            <pc:docMk/>
            <pc:sldMk cId="275989292" sldId="299"/>
            <ac:picMk id="15362" creationId="{02E26847-85BC-2EA4-E474-809D00BEE53F}"/>
          </ac:picMkLst>
        </pc:picChg>
        <pc:picChg chg="add del mod">
          <ac:chgData name="Alex, Gokul" userId="556c0179-1652-4dcf-b087-3f3bcefa9b5a" providerId="ADAL" clId="{23284743-0B1E-4D84-A67B-924E917CE9E2}" dt="2024-09-11T08:36:01.391" v="1269"/>
          <ac:picMkLst>
            <pc:docMk/>
            <pc:sldMk cId="275989292" sldId="299"/>
            <ac:picMk id="15364" creationId="{B3952C6F-86D7-97B4-C75B-F39F2271E8D8}"/>
          </ac:picMkLst>
        </pc:picChg>
        <pc:picChg chg="add del">
          <ac:chgData name="Alex, Gokul" userId="556c0179-1652-4dcf-b087-3f3bcefa9b5a" providerId="ADAL" clId="{23284743-0B1E-4D84-A67B-924E917CE9E2}" dt="2024-09-11T08:37:04.756" v="1273"/>
          <ac:picMkLst>
            <pc:docMk/>
            <pc:sldMk cId="275989292" sldId="299"/>
            <ac:picMk id="15366" creationId="{2DF994E1-6C2F-6D3C-4AE8-D344E50AC74A}"/>
          </ac:picMkLst>
        </pc:picChg>
      </pc:sldChg>
      <pc:sldChg chg="addSp delSp modSp new mod ord modClrScheme chgLayout">
        <pc:chgData name="Alex, Gokul" userId="556c0179-1652-4dcf-b087-3f3bcefa9b5a" providerId="ADAL" clId="{23284743-0B1E-4D84-A67B-924E917CE9E2}" dt="2024-09-11T08:49:22.465" v="1311"/>
        <pc:sldMkLst>
          <pc:docMk/>
          <pc:sldMk cId="4007782807" sldId="300"/>
        </pc:sldMkLst>
        <pc:spChg chg="del">
          <ac:chgData name="Alex, Gokul" userId="556c0179-1652-4dcf-b087-3f3bcefa9b5a" providerId="ADAL" clId="{23284743-0B1E-4D84-A67B-924E917CE9E2}" dt="2024-09-11T08:39:21.108" v="1276" actId="700"/>
          <ac:spMkLst>
            <pc:docMk/>
            <pc:sldMk cId="4007782807" sldId="300"/>
            <ac:spMk id="2" creationId="{069FCEA6-653D-1AC5-7DB8-EC4B6E2149C0}"/>
          </ac:spMkLst>
        </pc:spChg>
        <pc:spChg chg="del">
          <ac:chgData name="Alex, Gokul" userId="556c0179-1652-4dcf-b087-3f3bcefa9b5a" providerId="ADAL" clId="{23284743-0B1E-4D84-A67B-924E917CE9E2}" dt="2024-09-11T08:39:21.108" v="1276" actId="700"/>
          <ac:spMkLst>
            <pc:docMk/>
            <pc:sldMk cId="4007782807" sldId="300"/>
            <ac:spMk id="3" creationId="{D33E81B5-688D-98D4-F7F2-E284335411E3}"/>
          </ac:spMkLst>
        </pc:spChg>
        <pc:spChg chg="del">
          <ac:chgData name="Alex, Gokul" userId="556c0179-1652-4dcf-b087-3f3bcefa9b5a" providerId="ADAL" clId="{23284743-0B1E-4D84-A67B-924E917CE9E2}" dt="2024-09-11T08:39:21.108" v="1276" actId="700"/>
          <ac:spMkLst>
            <pc:docMk/>
            <pc:sldMk cId="4007782807" sldId="300"/>
            <ac:spMk id="4" creationId="{8CA5CE7F-54F0-82B2-77BA-BFD09AFF33B8}"/>
          </ac:spMkLst>
        </pc:spChg>
        <pc:picChg chg="add mod">
          <ac:chgData name="Alex, Gokul" userId="556c0179-1652-4dcf-b087-3f3bcefa9b5a" providerId="ADAL" clId="{23284743-0B1E-4D84-A67B-924E917CE9E2}" dt="2024-09-11T08:39:31.656" v="1280" actId="1076"/>
          <ac:picMkLst>
            <pc:docMk/>
            <pc:sldMk cId="4007782807" sldId="300"/>
            <ac:picMk id="16386" creationId="{37FA3D89-C340-40B3-31C6-3A8C73578B65}"/>
          </ac:picMkLst>
        </pc:picChg>
      </pc:sldChg>
      <pc:sldChg chg="addSp delSp modSp new mod ord setBg modClrScheme chgLayout">
        <pc:chgData name="Alex, Gokul" userId="556c0179-1652-4dcf-b087-3f3bcefa9b5a" providerId="ADAL" clId="{23284743-0B1E-4D84-A67B-924E917CE9E2}" dt="2024-09-11T08:51:51.091" v="1319"/>
        <pc:sldMkLst>
          <pc:docMk/>
          <pc:sldMk cId="4173023670" sldId="301"/>
        </pc:sldMkLst>
        <pc:spChg chg="del">
          <ac:chgData name="Alex, Gokul" userId="556c0179-1652-4dcf-b087-3f3bcefa9b5a" providerId="ADAL" clId="{23284743-0B1E-4D84-A67B-924E917CE9E2}" dt="2024-09-11T08:41:14.713" v="1282" actId="700"/>
          <ac:spMkLst>
            <pc:docMk/>
            <pc:sldMk cId="4173023670" sldId="301"/>
            <ac:spMk id="2" creationId="{6EA98E5E-6972-B016-2BD0-8FF342045687}"/>
          </ac:spMkLst>
        </pc:spChg>
        <pc:spChg chg="del">
          <ac:chgData name="Alex, Gokul" userId="556c0179-1652-4dcf-b087-3f3bcefa9b5a" providerId="ADAL" clId="{23284743-0B1E-4D84-A67B-924E917CE9E2}" dt="2024-09-11T08:41:14.713" v="1282" actId="700"/>
          <ac:spMkLst>
            <pc:docMk/>
            <pc:sldMk cId="4173023670" sldId="301"/>
            <ac:spMk id="3" creationId="{5F461EAB-92E9-3E7D-8C0B-AD7223AFF932}"/>
          </ac:spMkLst>
        </pc:spChg>
        <pc:spChg chg="mod or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4" creationId="{D4BCEF1D-2E27-1276-910D-E981399F0F07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15" creationId="{6BB4A288-31AD-48C2-B51A-26D773DE2A2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17" creationId="{CF296E0E-B856-46EB-BF61-6F696D2B0F3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19" creationId="{5CFB9D68-DE9A-4A28-83F3-BDE936BC862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21" creationId="{18E53E05-AB1E-47FF-902E-E90E751F3B85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28" creationId="{C4328E57-2330-4F13-BFF6-7D662323418A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30" creationId="{A8976310-F1DC-48F9-AD36-74130D4D3D5D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32" creationId="{E6F5AA5D-8C79-4471-BF5A-446E26E0975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34" creationId="{AAA85F2D-798C-49CD-A763-61EEF748115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36" creationId="{FD15984B-B00C-4146-AF82-FE4A2E0216F7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38" creationId="{7F482347-5925-4D3C-90D9-F9683926C7D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40" creationId="{4B3DBBB0-8F73-4928-8F50-052EEF835E89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42" creationId="{9D9F4824-6BB3-425A-8E06-5F01EED72840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44" creationId="{79B2A1FE-DD90-4F0D-939C-A7EB7F36669E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46" creationId="{E7C8AAEA-99AD-4E47-8E62-6F21977D3F4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48" creationId="{77626BCD-0233-4EE4-B436-4392B2FA8D0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55" creationId="{87492D8E-F977-456B-B51B-511D6F482E1B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57" creationId="{6E11370A-07A8-4B6F-87C1-4D10DDE0A1C9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59" creationId="{E255E3FE-7B86-449A-AF1A-AC52EE23C14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61" creationId="{A7B0531A-680C-4DF1-9079-91CEF110066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63" creationId="{E401ABF7-FBCE-4186-A2F6-225DA1AAF8D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65" creationId="{73F4CE2C-1879-429C-BEF8-B4CBE74D358A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67" creationId="{DF8C4C96-C8B3-4FE8-AB88-266C7B70C12C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69" creationId="{A1F6A798-5826-4217-AA86-87E3333A8C5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71" creationId="{13C819FE-96AB-4B2B-9EB9-521BB0D1A57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73" creationId="{76F963D1-D6FD-4AC3-8CEA-F6D685B570C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75" creationId="{BB6DE3DC-F83D-4EFA-98A6-AE0DADC91475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77" creationId="{D16A3E88-E30E-4D41-8CBE-F2F68E0751C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79" creationId="{C6943EF0-FFA1-4BD9-91E9-6BBE9C33E3C7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81" creationId="{9335065C-C582-4DAB-86C6-AC19EF254097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83" creationId="{3EEB3F84-1654-4119-80E5-AE155AAF138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85" creationId="{876BC8F1-5F0D-416D-A1ED-95278D66BE0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87" creationId="{F45C5D14-760E-4499-B64B-F51B85A88965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89" creationId="{995AABAB-6A52-4679-A95B-A65EE175C459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91" creationId="{47FCC39B-FFFD-42A5-ACD0-A5F4E777520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93" creationId="{B5B11BDA-831D-47F8-8B89-BFAA87C2BE8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95" creationId="{5926FD1B-8754-4647-9B73-1F0D71E80AA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97" creationId="{32EC329C-63CF-4F7D-9526-9A954B080EF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499" creationId="{408FAD08-8446-42FA-9699-BE799FA8437A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01" creationId="{F484E431-286F-408E-984D-314B23CE74F2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03" creationId="{08B17BDE-8D74-467D-A76E-5A2F6726BE6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05" creationId="{7DB62772-4AFF-40F9-A2C7-9CD0E019791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07" creationId="{959B1ADB-D486-49BB-8B0F-73DC121C219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09" creationId="{25C62AA7-4428-49B1-901D-3FABBAFCB3CD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11" creationId="{40CF24D9-B5B6-412D-958B-AD7FED3C2FBE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13" creationId="{D0D9DC73-D559-46FE-A479-BA4D850709B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15" creationId="{F8EC3E3B-784F-483D-8A9C-7A83CB2128BE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17" creationId="{9F457AD7-42C5-4682-B59D-59DADA098F1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19" creationId="{88572CB7-DC8D-4A35-A258-E3C66D8B9E4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21" creationId="{87A4F656-FF18-4E06-B89A-D9CEDC787CE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23" creationId="{442D5ED8-DB79-4453-A622-9A46AA562FE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25" creationId="{1833B995-82C7-4A86-AC35-676DB09376FD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27" creationId="{0E6DFE62-917A-4DA1-A9C3-367349F4CDD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29" creationId="{6AE33A91-D749-427E-9254-87DC693AF75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31" creationId="{2057B771-C835-4215-90A5-89D1AD806BC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33" creationId="{BD2F9653-A545-400F-9847-8BD543264B8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35" creationId="{3E10A693-DFAC-44A9-B638-97D48A5BAB9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37" creationId="{34B6B28B-C598-4A2B-B73D-2E498276B630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39" creationId="{69E7A3A0-95C4-4D71-8978-BCDE6D0A2C40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41" creationId="{DA575FF7-EDF7-45DE-B1EC-25D3460A9FE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43" creationId="{B49F6C6F-5F66-427C-85F0-D7FC301566C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45" creationId="{DF0B6371-285D-459E-9F09-3100F1162D2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47" creationId="{37DE214F-B280-4CEC-BB13-EAD3680ED0C2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49" creationId="{A8AC4DA6-6B9C-49E5-8440-534D328493B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51" creationId="{86C6FD8B-38A7-4391-B64F-BAB9F6CD2834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53" creationId="{82BD40BF-F1BD-4E72-A73A-B1F966AC0537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55" creationId="{A9DAC09B-4C12-4105-A208-6272BB68A3D5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57" creationId="{78F0A347-07AD-473D-8B2A-0BCB7052B0F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59" creationId="{D2AC5002-A2D0-40F1-9843-C1FDB8F14870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61" creationId="{82F66625-1293-49F8-B4A8-66FBB5E37B10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63" creationId="{2F2D3D2D-40ED-4E9D-951B-1D2ABFB63D12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65" creationId="{531A6EAF-4C9B-4C79-AFB3-C3EA7B892BB6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72" creationId="{ADEE2F84-77C4-4BF6-A992-F3580150C82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74" creationId="{F418FE72-A2EC-4458-80BE-814B14FC8929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76" creationId="{92F34A59-AB56-46B5-AF61-7AA6AB5CE45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78" creationId="{C48521E4-6E2E-47D3-95FA-B3C4A1729C7D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80" creationId="{9C5D529F-AE3A-4C3A-B074-AF9EE680AFF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82" creationId="{2F1AE185-70CC-4D11-9A36-C3625448A331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84" creationId="{9A207E13-2E0B-4268-AA96-26B01FB50275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86" creationId="{6C5514CF-D0C9-42AF-93A0-6F4EA0DECED8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88" creationId="{0F29BC51-960A-4E60-BCFA-EF2060A08DAC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90" creationId="{884B65B7-89AF-4503-A9AC-5F29929692CB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92" creationId="{343FBB08-7E5E-4842-823A-8365927A387F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94" creationId="{6ED35F8F-2963-4AAF-8F71-B483D1B6DE23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96" creationId="{E38378EE-E9D8-4A34-BADD-F32DE5A8ED7B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598" creationId="{C45F416E-2564-4DB1-9631-AE61E3D1C02B}"/>
          </ac:spMkLst>
        </pc:spChg>
        <pc:spChg chg="add">
          <ac:chgData name="Alex, Gokul" userId="556c0179-1652-4dcf-b087-3f3bcefa9b5a" providerId="ADAL" clId="{23284743-0B1E-4D84-A67B-924E917CE9E2}" dt="2024-09-11T08:41:23.308" v="1284" actId="26606"/>
          <ac:spMkLst>
            <pc:docMk/>
            <pc:sldMk cId="4173023670" sldId="301"/>
            <ac:spMk id="17600" creationId="{10939842-A485-4585-94CF-830291B6CFE2}"/>
          </ac:spMkLst>
        </pc:spChg>
        <pc:grpChg chg="add">
          <ac:chgData name="Alex, Gokul" userId="556c0179-1652-4dcf-b087-3f3bcefa9b5a" providerId="ADAL" clId="{23284743-0B1E-4D84-A67B-924E917CE9E2}" dt="2024-09-11T08:41:23.308" v="1284" actId="26606"/>
          <ac:grpSpMkLst>
            <pc:docMk/>
            <pc:sldMk cId="4173023670" sldId="301"/>
            <ac:grpSpMk id="17423" creationId="{394A39AD-6341-47BA-9CB1-B54A5B44DEF5}"/>
          </ac:grpSpMkLst>
        </pc:grpChg>
        <pc:grpChg chg="add">
          <ac:chgData name="Alex, Gokul" userId="556c0179-1652-4dcf-b087-3f3bcefa9b5a" providerId="ADAL" clId="{23284743-0B1E-4D84-A67B-924E917CE9E2}" dt="2024-09-11T08:41:23.308" v="1284" actId="26606"/>
          <ac:grpSpMkLst>
            <pc:docMk/>
            <pc:sldMk cId="4173023670" sldId="301"/>
            <ac:grpSpMk id="17450" creationId="{14C9F177-BFC9-46C6-83E8-0FDD0FC85C35}"/>
          </ac:grpSpMkLst>
        </pc:grpChg>
        <pc:grpChg chg="add">
          <ac:chgData name="Alex, Gokul" userId="556c0179-1652-4dcf-b087-3f3bcefa9b5a" providerId="ADAL" clId="{23284743-0B1E-4D84-A67B-924E917CE9E2}" dt="2024-09-11T08:41:23.308" v="1284" actId="26606"/>
          <ac:grpSpMkLst>
            <pc:docMk/>
            <pc:sldMk cId="4173023670" sldId="301"/>
            <ac:grpSpMk id="17567" creationId="{FE88D089-7D31-4843-BA13-7413817400E8}"/>
          </ac:grpSpMkLst>
        </pc:grpChg>
        <pc:picChg chg="add mod">
          <ac:chgData name="Alex, Gokul" userId="556c0179-1652-4dcf-b087-3f3bcefa9b5a" providerId="ADAL" clId="{23284743-0B1E-4D84-A67B-924E917CE9E2}" dt="2024-09-11T08:41:23.308" v="1284" actId="26606"/>
          <ac:picMkLst>
            <pc:docMk/>
            <pc:sldMk cId="4173023670" sldId="301"/>
            <ac:picMk id="17410" creationId="{7E609A5A-FDE8-1F40-EB4C-5F752C3A8213}"/>
          </ac:picMkLst>
        </pc:picChg>
      </pc:sldChg>
      <pc:sldChg chg="addSp delSp modSp new del">
        <pc:chgData name="Alex, Gokul" userId="556c0179-1652-4dcf-b087-3f3bcefa9b5a" providerId="ADAL" clId="{23284743-0B1E-4D84-A67B-924E917CE9E2}" dt="2024-09-11T08:44:49.955" v="1291" actId="47"/>
        <pc:sldMkLst>
          <pc:docMk/>
          <pc:sldMk cId="1835086829" sldId="302"/>
        </pc:sldMkLst>
        <pc:picChg chg="add del mod">
          <ac:chgData name="Alex, Gokul" userId="556c0179-1652-4dcf-b087-3f3bcefa9b5a" providerId="ADAL" clId="{23284743-0B1E-4D84-A67B-924E917CE9E2}" dt="2024-09-11T08:42:55.641" v="1290" actId="478"/>
          <ac:picMkLst>
            <pc:docMk/>
            <pc:sldMk cId="1835086829" sldId="302"/>
            <ac:picMk id="18434" creationId="{F2BE6B5A-765D-762D-6844-92C31CDBE579}"/>
          </ac:picMkLst>
        </pc:picChg>
      </pc:sldChg>
      <pc:sldChg chg="addSp modSp new mod setBg">
        <pc:chgData name="Alex, Gokul" userId="556c0179-1652-4dcf-b087-3f3bcefa9b5a" providerId="ADAL" clId="{23284743-0B1E-4D84-A67B-924E917CE9E2}" dt="2024-09-11T08:46:31.401" v="1294" actId="26606"/>
        <pc:sldMkLst>
          <pc:docMk/>
          <pc:sldMk cId="2182803065" sldId="302"/>
        </pc:sldMkLst>
        <pc:spChg chg="mod ord">
          <ac:chgData name="Alex, Gokul" userId="556c0179-1652-4dcf-b087-3f3bcefa9b5a" providerId="ADAL" clId="{23284743-0B1E-4D84-A67B-924E917CE9E2}" dt="2024-09-11T08:46:31.401" v="1294" actId="26606"/>
          <ac:spMkLst>
            <pc:docMk/>
            <pc:sldMk cId="2182803065" sldId="302"/>
            <ac:spMk id="2" creationId="{52B43BB7-334C-A006-C5D6-7A4CE6D3F785}"/>
          </ac:spMkLst>
        </pc:spChg>
        <pc:spChg chg="add">
          <ac:chgData name="Alex, Gokul" userId="556c0179-1652-4dcf-b087-3f3bcefa9b5a" providerId="ADAL" clId="{23284743-0B1E-4D84-A67B-924E917CE9E2}" dt="2024-09-11T08:46:31.401" v="1294" actId="26606"/>
          <ac:spMkLst>
            <pc:docMk/>
            <pc:sldMk cId="2182803065" sldId="302"/>
            <ac:spMk id="19463" creationId="{6BB4A288-31AD-48C2-B51A-26D773DE2A21}"/>
          </ac:spMkLst>
        </pc:spChg>
        <pc:grpChg chg="add">
          <ac:chgData name="Alex, Gokul" userId="556c0179-1652-4dcf-b087-3f3bcefa9b5a" providerId="ADAL" clId="{23284743-0B1E-4D84-A67B-924E917CE9E2}" dt="2024-09-11T08:46:31.401" v="1294" actId="26606"/>
          <ac:grpSpMkLst>
            <pc:docMk/>
            <pc:sldMk cId="2182803065" sldId="302"/>
            <ac:grpSpMk id="19465" creationId="{F36FF0C2-1368-4678-BFE9-F06C8370BEE8}"/>
          </ac:grpSpMkLst>
        </pc:grpChg>
        <pc:picChg chg="add mod">
          <ac:chgData name="Alex, Gokul" userId="556c0179-1652-4dcf-b087-3f3bcefa9b5a" providerId="ADAL" clId="{23284743-0B1E-4D84-A67B-924E917CE9E2}" dt="2024-09-11T08:46:31.401" v="1294" actId="26606"/>
          <ac:picMkLst>
            <pc:docMk/>
            <pc:sldMk cId="2182803065" sldId="302"/>
            <ac:picMk id="19458" creationId="{02304F5C-2567-56E5-6CA8-A26631FB5A6C}"/>
          </ac:picMkLst>
        </pc:picChg>
      </pc:sldChg>
      <pc:sldChg chg="addSp delSp modSp new mod setBg">
        <pc:chgData name="Alex, Gokul" userId="556c0179-1652-4dcf-b087-3f3bcefa9b5a" providerId="ADAL" clId="{23284743-0B1E-4D84-A67B-924E917CE9E2}" dt="2024-09-11T08:49:03.538" v="1309" actId="1076"/>
        <pc:sldMkLst>
          <pc:docMk/>
          <pc:sldMk cId="2004528177" sldId="303"/>
        </pc:sldMkLst>
        <pc:spChg chg="mod ord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" creationId="{DBF40979-39C8-C48E-9A93-E95DE4C7775A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489" creationId="{6BB4A288-31AD-48C2-B51A-26D773DE2A2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491" creationId="{CF296E0E-B856-46EB-BF61-6F696D2B0F3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493" creationId="{5CFB9D68-DE9A-4A28-83F3-BDE936BC862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495" creationId="{18E53E05-AB1E-47FF-902E-E90E751F3B85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02" creationId="{C4328E57-2330-4F13-BFF6-7D662323418A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04" creationId="{A8976310-F1DC-48F9-AD36-74130D4D3D5D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06" creationId="{E6F5AA5D-8C79-4471-BF5A-446E26E0975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08" creationId="{AAA85F2D-798C-49CD-A763-61EEF748115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10" creationId="{FD15984B-B00C-4146-AF82-FE4A2E0216F7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12" creationId="{7F482347-5925-4D3C-90D9-F9683926C7D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14" creationId="{4B3DBBB0-8F73-4928-8F50-052EEF835E89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16" creationId="{9D9F4824-6BB3-425A-8E06-5F01EED72840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18" creationId="{79B2A1FE-DD90-4F0D-939C-A7EB7F36669E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20" creationId="{E7C8AAEA-99AD-4E47-8E62-6F21977D3F4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22" creationId="{77626BCD-0233-4EE4-B436-4392B2FA8D0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29" creationId="{87492D8E-F977-456B-B51B-511D6F482E1B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31" creationId="{6E11370A-07A8-4B6F-87C1-4D10DDE0A1C9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33" creationId="{E255E3FE-7B86-449A-AF1A-AC52EE23C14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35" creationId="{A7B0531A-680C-4DF1-9079-91CEF110066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37" creationId="{E401ABF7-FBCE-4186-A2F6-225DA1AAF8D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39" creationId="{73F4CE2C-1879-429C-BEF8-B4CBE74D358A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41" creationId="{DF8C4C96-C8B3-4FE8-AB88-266C7B70C12C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43" creationId="{A1F6A798-5826-4217-AA86-87E3333A8C5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45" creationId="{13C819FE-96AB-4B2B-9EB9-521BB0D1A57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47" creationId="{76F963D1-D6FD-4AC3-8CEA-F6D685B570C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49" creationId="{BB6DE3DC-F83D-4EFA-98A6-AE0DADC91475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51" creationId="{D16A3E88-E30E-4D41-8CBE-F2F68E0751C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53" creationId="{C6943EF0-FFA1-4BD9-91E9-6BBE9C33E3C7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55" creationId="{9335065C-C582-4DAB-86C6-AC19EF254097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57" creationId="{3EEB3F84-1654-4119-80E5-AE155AAF138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59" creationId="{876BC8F1-5F0D-416D-A1ED-95278D66BE0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61" creationId="{F45C5D14-760E-4499-B64B-F51B85A88965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63" creationId="{995AABAB-6A52-4679-A95B-A65EE175C459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65" creationId="{47FCC39B-FFFD-42A5-ACD0-A5F4E777520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67" creationId="{B5B11BDA-831D-47F8-8B89-BFAA87C2BE8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69" creationId="{5926FD1B-8754-4647-9B73-1F0D71E80AA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71" creationId="{32EC329C-63CF-4F7D-9526-9A954B080EF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73" creationId="{408FAD08-8446-42FA-9699-BE799FA8437A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75" creationId="{F484E431-286F-408E-984D-314B23CE74F2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77" creationId="{08B17BDE-8D74-467D-A76E-5A2F6726BE6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79" creationId="{7DB62772-4AFF-40F9-A2C7-9CD0E019791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81" creationId="{959B1ADB-D486-49BB-8B0F-73DC121C219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83" creationId="{25C62AA7-4428-49B1-901D-3FABBAFCB3CD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85" creationId="{40CF24D9-B5B6-412D-958B-AD7FED3C2FBE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87" creationId="{D0D9DC73-D559-46FE-A479-BA4D850709B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89" creationId="{F8EC3E3B-784F-483D-8A9C-7A83CB2128BE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91" creationId="{9F457AD7-42C5-4682-B59D-59DADA098F1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93" creationId="{88572CB7-DC8D-4A35-A258-E3C66D8B9E4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95" creationId="{87A4F656-FF18-4E06-B89A-D9CEDC787CE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97" creationId="{442D5ED8-DB79-4453-A622-9A46AA562FE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599" creationId="{1833B995-82C7-4A86-AC35-676DB09376FD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01" creationId="{0E6DFE62-917A-4DA1-A9C3-367349F4CDD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03" creationId="{6AE33A91-D749-427E-9254-87DC693AF75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05" creationId="{2057B771-C835-4215-90A5-89D1AD806BC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07" creationId="{BD2F9653-A545-400F-9847-8BD543264B8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09" creationId="{3E10A693-DFAC-44A9-B638-97D48A5BAB9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11" creationId="{34B6B28B-C598-4A2B-B73D-2E498276B630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13" creationId="{69E7A3A0-95C4-4D71-8978-BCDE6D0A2C40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15" creationId="{DA575FF7-EDF7-45DE-B1EC-25D3460A9FE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17" creationId="{B49F6C6F-5F66-427C-85F0-D7FC301566C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19" creationId="{DF0B6371-285D-459E-9F09-3100F1162D2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21" creationId="{37DE214F-B280-4CEC-BB13-EAD3680ED0C2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23" creationId="{A8AC4DA6-6B9C-49E5-8440-534D328493B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25" creationId="{86C6FD8B-38A7-4391-B64F-BAB9F6CD2834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27" creationId="{82BD40BF-F1BD-4E72-A73A-B1F966AC0537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29" creationId="{A9DAC09B-4C12-4105-A208-6272BB68A3D5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31" creationId="{78F0A347-07AD-473D-8B2A-0BCB7052B0F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33" creationId="{D2AC5002-A2D0-40F1-9843-C1FDB8F14870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35" creationId="{82F66625-1293-49F8-B4A8-66FBB5E37B10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37" creationId="{2F2D3D2D-40ED-4E9D-951B-1D2ABFB63D12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39" creationId="{531A6EAF-4C9B-4C79-AFB3-C3EA7B892BB6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46" creationId="{ADEE2F84-77C4-4BF6-A992-F3580150C82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48" creationId="{F418FE72-A2EC-4458-80BE-814B14FC8929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50" creationId="{92F34A59-AB56-46B5-AF61-7AA6AB5CE45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52" creationId="{C48521E4-6E2E-47D3-95FA-B3C4A1729C7D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54" creationId="{9C5D529F-AE3A-4C3A-B074-AF9EE680AFF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56" creationId="{2F1AE185-70CC-4D11-9A36-C3625448A331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58" creationId="{9A207E13-2E0B-4268-AA96-26B01FB50275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60" creationId="{6C5514CF-D0C9-42AF-93A0-6F4EA0DECED8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62" creationId="{0F29BC51-960A-4E60-BCFA-EF2060A08DAC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64" creationId="{884B65B7-89AF-4503-A9AC-5F29929692CB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66" creationId="{343FBB08-7E5E-4842-823A-8365927A387F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68" creationId="{6ED35F8F-2963-4AAF-8F71-B483D1B6DE23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70" creationId="{E38378EE-E9D8-4A34-BADD-F32DE5A8ED7B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72" creationId="{C45F416E-2564-4DB1-9631-AE61E3D1C02B}"/>
          </ac:spMkLst>
        </pc:spChg>
        <pc:spChg chg="add del">
          <ac:chgData name="Alex, Gokul" userId="556c0179-1652-4dcf-b087-3f3bcefa9b5a" providerId="ADAL" clId="{23284743-0B1E-4D84-A67B-924E917CE9E2}" dt="2024-09-11T08:48:47.282" v="1304" actId="26606"/>
          <ac:spMkLst>
            <pc:docMk/>
            <pc:sldMk cId="2004528177" sldId="303"/>
            <ac:spMk id="20674" creationId="{10939842-A485-4585-94CF-830291B6CFE2}"/>
          </ac:spMkLst>
        </pc:spChg>
        <pc:grpChg chg="add del">
          <ac:chgData name="Alex, Gokul" userId="556c0179-1652-4dcf-b087-3f3bcefa9b5a" providerId="ADAL" clId="{23284743-0B1E-4D84-A67B-924E917CE9E2}" dt="2024-09-11T08:48:47.282" v="1304" actId="26606"/>
          <ac:grpSpMkLst>
            <pc:docMk/>
            <pc:sldMk cId="2004528177" sldId="303"/>
            <ac:grpSpMk id="20497" creationId="{394A39AD-6341-47BA-9CB1-B54A5B44DEF5}"/>
          </ac:grpSpMkLst>
        </pc:grpChg>
        <pc:grpChg chg="add del">
          <ac:chgData name="Alex, Gokul" userId="556c0179-1652-4dcf-b087-3f3bcefa9b5a" providerId="ADAL" clId="{23284743-0B1E-4D84-A67B-924E917CE9E2}" dt="2024-09-11T08:48:47.282" v="1304" actId="26606"/>
          <ac:grpSpMkLst>
            <pc:docMk/>
            <pc:sldMk cId="2004528177" sldId="303"/>
            <ac:grpSpMk id="20524" creationId="{14C9F177-BFC9-46C6-83E8-0FDD0FC85C35}"/>
          </ac:grpSpMkLst>
        </pc:grpChg>
        <pc:grpChg chg="add del">
          <ac:chgData name="Alex, Gokul" userId="556c0179-1652-4dcf-b087-3f3bcefa9b5a" providerId="ADAL" clId="{23284743-0B1E-4D84-A67B-924E917CE9E2}" dt="2024-09-11T08:48:47.282" v="1304" actId="26606"/>
          <ac:grpSpMkLst>
            <pc:docMk/>
            <pc:sldMk cId="2004528177" sldId="303"/>
            <ac:grpSpMk id="20641" creationId="{FE88D089-7D31-4843-BA13-7413817400E8}"/>
          </ac:grpSpMkLst>
        </pc:grpChg>
        <pc:picChg chg="add del mod">
          <ac:chgData name="Alex, Gokul" userId="556c0179-1652-4dcf-b087-3f3bcefa9b5a" providerId="ADAL" clId="{23284743-0B1E-4D84-A67B-924E917CE9E2}" dt="2024-09-11T08:47:29.067" v="1301" actId="478"/>
          <ac:picMkLst>
            <pc:docMk/>
            <pc:sldMk cId="2004528177" sldId="303"/>
            <ac:picMk id="20482" creationId="{6312672D-3C18-5E00-D78C-6B8FE08341BB}"/>
          </ac:picMkLst>
        </pc:picChg>
        <pc:picChg chg="add mod">
          <ac:chgData name="Alex, Gokul" userId="556c0179-1652-4dcf-b087-3f3bcefa9b5a" providerId="ADAL" clId="{23284743-0B1E-4D84-A67B-924E917CE9E2}" dt="2024-09-11T08:49:03.538" v="1309" actId="1076"/>
          <ac:picMkLst>
            <pc:docMk/>
            <pc:sldMk cId="2004528177" sldId="303"/>
            <ac:picMk id="20484" creationId="{7001B137-A8FB-CB14-F3D6-784AD3EFD31A}"/>
          </ac:picMkLst>
        </pc:picChg>
      </pc:sldChg>
      <pc:sldMasterChg chg="delSldLayout">
        <pc:chgData name="Alex, Gokul" userId="556c0179-1652-4dcf-b087-3f3bcefa9b5a" providerId="ADAL" clId="{23284743-0B1E-4D84-A67B-924E917CE9E2}" dt="2024-09-11T08:31:25.350" v="1208" actId="47"/>
        <pc:sldMasterMkLst>
          <pc:docMk/>
          <pc:sldMasterMk cId="2236583508" sldId="2147483672"/>
        </pc:sldMasterMkLst>
        <pc:sldLayoutChg chg="del">
          <pc:chgData name="Alex, Gokul" userId="556c0179-1652-4dcf-b087-3f3bcefa9b5a" providerId="ADAL" clId="{23284743-0B1E-4D84-A67B-924E917CE9E2}" dt="2024-09-11T07:15:04.589" v="286" actId="47"/>
          <pc:sldLayoutMkLst>
            <pc:docMk/>
            <pc:sldMasterMk cId="2236583508" sldId="2147483672"/>
            <pc:sldLayoutMk cId="177736844" sldId="2147483688"/>
          </pc:sldLayoutMkLst>
        </pc:sldLayoutChg>
        <pc:sldLayoutChg chg="del">
          <pc:chgData name="Alex, Gokul" userId="556c0179-1652-4dcf-b087-3f3bcefa9b5a" providerId="ADAL" clId="{23284743-0B1E-4D84-A67B-924E917CE9E2}" dt="2024-09-11T08:31:16.967" v="1205" actId="47"/>
          <pc:sldLayoutMkLst>
            <pc:docMk/>
            <pc:sldMasterMk cId="2236583508" sldId="2147483672"/>
            <pc:sldLayoutMk cId="902198192" sldId="2147483690"/>
          </pc:sldLayoutMkLst>
        </pc:sldLayoutChg>
        <pc:sldLayoutChg chg="del">
          <pc:chgData name="Alex, Gokul" userId="556c0179-1652-4dcf-b087-3f3bcefa9b5a" providerId="ADAL" clId="{23284743-0B1E-4D84-A67B-924E917CE9E2}" dt="2024-09-11T08:31:19.115" v="1206" actId="47"/>
          <pc:sldLayoutMkLst>
            <pc:docMk/>
            <pc:sldMasterMk cId="2236583508" sldId="2147483672"/>
            <pc:sldLayoutMk cId="1747021196" sldId="2147483691"/>
          </pc:sldLayoutMkLst>
        </pc:sldLayoutChg>
        <pc:sldLayoutChg chg="del">
          <pc:chgData name="Alex, Gokul" userId="556c0179-1652-4dcf-b087-3f3bcefa9b5a" providerId="ADAL" clId="{23284743-0B1E-4D84-A67B-924E917CE9E2}" dt="2024-09-11T08:25:11.233" v="1086" actId="2696"/>
          <pc:sldLayoutMkLst>
            <pc:docMk/>
            <pc:sldMasterMk cId="2236583508" sldId="2147483672"/>
            <pc:sldLayoutMk cId="3734330736" sldId="2147483692"/>
          </pc:sldLayoutMkLst>
        </pc:sldLayoutChg>
        <pc:sldLayoutChg chg="del">
          <pc:chgData name="Alex, Gokul" userId="556c0179-1652-4dcf-b087-3f3bcefa9b5a" providerId="ADAL" clId="{23284743-0B1E-4D84-A67B-924E917CE9E2}" dt="2024-09-11T08:31:20.684" v="1207" actId="47"/>
          <pc:sldLayoutMkLst>
            <pc:docMk/>
            <pc:sldMasterMk cId="2236583508" sldId="2147483672"/>
            <pc:sldLayoutMk cId="115411661" sldId="2147483693"/>
          </pc:sldLayoutMkLst>
        </pc:sldLayoutChg>
        <pc:sldLayoutChg chg="del">
          <pc:chgData name="Alex, Gokul" userId="556c0179-1652-4dcf-b087-3f3bcefa9b5a" providerId="ADAL" clId="{23284743-0B1E-4D84-A67B-924E917CE9E2}" dt="2024-09-11T08:31:25.350" v="1208" actId="47"/>
          <pc:sldLayoutMkLst>
            <pc:docMk/>
            <pc:sldMasterMk cId="2236583508" sldId="2147483672"/>
            <pc:sldLayoutMk cId="2849303675" sldId="2147483694"/>
          </pc:sldLayoutMkLst>
        </pc:sldLayoutChg>
        <pc:sldLayoutChg chg="del">
          <pc:chgData name="Alex, Gokul" userId="556c0179-1652-4dcf-b087-3f3bcefa9b5a" providerId="ADAL" clId="{23284743-0B1E-4D84-A67B-924E917CE9E2}" dt="2024-09-11T07:39:03.129" v="811" actId="47"/>
          <pc:sldLayoutMkLst>
            <pc:docMk/>
            <pc:sldMasterMk cId="2236583508" sldId="2147483672"/>
            <pc:sldLayoutMk cId="646402504" sldId="2147483695"/>
          </pc:sldLayoutMkLst>
        </pc:sldLayoutChg>
        <pc:sldLayoutChg chg="del">
          <pc:chgData name="Alex, Gokul" userId="556c0179-1652-4dcf-b087-3f3bcefa9b5a" providerId="ADAL" clId="{23284743-0B1E-4D84-A67B-924E917CE9E2}" dt="2024-09-11T08:25:48.020" v="1127" actId="47"/>
          <pc:sldLayoutMkLst>
            <pc:docMk/>
            <pc:sldMasterMk cId="2236583508" sldId="2147483672"/>
            <pc:sldLayoutMk cId="272728500" sldId="214748369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9DE37-2591-3FBC-4415-0798EA9C95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9BB2-4044-DB46-8152-A53D1D6D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E036-44DE-4DB6-B39A-7EF029F6B033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84F4A-57D8-189B-8B9B-F927B9364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0EFF-2C0C-B88B-55E6-897E08026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9B27-5061-43AE-B89C-0F9BAB5CF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3C6C-DAFB-47FB-93A8-51530B0A0ED7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5A62F-2362-4553-A8D3-DDC42D2E5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3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4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2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5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75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0529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18870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44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98770-5483-773B-4916-4A4C078251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152046 w 12188938"/>
              <a:gd name="connsiteY21" fmla="*/ 3893917 h 6857992"/>
              <a:gd name="connsiteX22" fmla="*/ 124874 w 12188938"/>
              <a:gd name="connsiteY22" fmla="*/ 3973187 h 6857992"/>
              <a:gd name="connsiteX23" fmla="*/ 152046 w 12188938"/>
              <a:gd name="connsiteY23" fmla="*/ 3893917 h 6857992"/>
              <a:gd name="connsiteX24" fmla="*/ 638431 w 12188938"/>
              <a:gd name="connsiteY24" fmla="*/ 3886118 h 6857992"/>
              <a:gd name="connsiteX25" fmla="*/ 591851 w 12188938"/>
              <a:gd name="connsiteY25" fmla="*/ 3954475 h 6857992"/>
              <a:gd name="connsiteX26" fmla="*/ 638431 w 12188938"/>
              <a:gd name="connsiteY26" fmla="*/ 3886118 h 6857992"/>
              <a:gd name="connsiteX27" fmla="*/ 2020621 w 12188938"/>
              <a:gd name="connsiteY27" fmla="*/ 3879602 h 6857992"/>
              <a:gd name="connsiteX28" fmla="*/ 1970159 w 12188938"/>
              <a:gd name="connsiteY28" fmla="*/ 3940557 h 6857992"/>
              <a:gd name="connsiteX29" fmla="*/ 2020621 w 12188938"/>
              <a:gd name="connsiteY29" fmla="*/ 3879602 h 6857992"/>
              <a:gd name="connsiteX30" fmla="*/ 1438182 w 12188938"/>
              <a:gd name="connsiteY30" fmla="*/ 3868995 h 6857992"/>
              <a:gd name="connsiteX31" fmla="*/ 1438182 w 12188938"/>
              <a:gd name="connsiteY31" fmla="*/ 3947246 h 6857992"/>
              <a:gd name="connsiteX32" fmla="*/ 1438182 w 12188938"/>
              <a:gd name="connsiteY32" fmla="*/ 3868995 h 6857992"/>
              <a:gd name="connsiteX33" fmla="*/ 1765862 w 12188938"/>
              <a:gd name="connsiteY33" fmla="*/ 3862391 h 6857992"/>
              <a:gd name="connsiteX34" fmla="*/ 1738637 w 12188938"/>
              <a:gd name="connsiteY34" fmla="*/ 3951206 h 6857992"/>
              <a:gd name="connsiteX35" fmla="*/ 1765862 w 12188938"/>
              <a:gd name="connsiteY35" fmla="*/ 3862391 h 6857992"/>
              <a:gd name="connsiteX36" fmla="*/ 1154678 w 12188938"/>
              <a:gd name="connsiteY36" fmla="*/ 3861266 h 6857992"/>
              <a:gd name="connsiteX37" fmla="*/ 1154678 w 12188938"/>
              <a:gd name="connsiteY37" fmla="*/ 3939811 h 6857992"/>
              <a:gd name="connsiteX38" fmla="*/ 1154678 w 12188938"/>
              <a:gd name="connsiteY38" fmla="*/ 3861266 h 6857992"/>
              <a:gd name="connsiteX39" fmla="*/ 878722 w 12188938"/>
              <a:gd name="connsiteY39" fmla="*/ 3858367 h 6857992"/>
              <a:gd name="connsiteX40" fmla="*/ 902082 w 12188938"/>
              <a:gd name="connsiteY40" fmla="*/ 3947246 h 6857992"/>
              <a:gd name="connsiteX41" fmla="*/ 878722 w 12188938"/>
              <a:gd name="connsiteY41" fmla="*/ 3858367 h 6857992"/>
              <a:gd name="connsiteX42" fmla="*/ 449757 w 12188938"/>
              <a:gd name="connsiteY42" fmla="*/ 3849853 h 6857992"/>
              <a:gd name="connsiteX43" fmla="*/ 368452 w 12188938"/>
              <a:gd name="connsiteY43" fmla="*/ 3914667 h 6857992"/>
              <a:gd name="connsiteX44" fmla="*/ 449757 w 12188938"/>
              <a:gd name="connsiteY44" fmla="*/ 3849853 h 6857992"/>
              <a:gd name="connsiteX45" fmla="*/ 11651208 w 12188938"/>
              <a:gd name="connsiteY45" fmla="*/ 3796213 h 6857992"/>
              <a:gd name="connsiteX46" fmla="*/ 11600851 w 12188938"/>
              <a:gd name="connsiteY46" fmla="*/ 3856978 h 6857992"/>
              <a:gd name="connsiteX47" fmla="*/ 11651208 w 12188938"/>
              <a:gd name="connsiteY47" fmla="*/ 3796213 h 6857992"/>
              <a:gd name="connsiteX48" fmla="*/ 11969505 w 12188938"/>
              <a:gd name="connsiteY48" fmla="*/ 3789255 h 6857992"/>
              <a:gd name="connsiteX49" fmla="*/ 11946215 w 12188938"/>
              <a:gd name="connsiteY49" fmla="*/ 3878313 h 6857992"/>
              <a:gd name="connsiteX50" fmla="*/ 11969505 w 12188938"/>
              <a:gd name="connsiteY50" fmla="*/ 3789255 h 6857992"/>
              <a:gd name="connsiteX51" fmla="*/ 11015833 w 12188938"/>
              <a:gd name="connsiteY51" fmla="*/ 3747231 h 6857992"/>
              <a:gd name="connsiteX52" fmla="*/ 11008064 w 12188938"/>
              <a:gd name="connsiteY52" fmla="*/ 3829375 h 6857992"/>
              <a:gd name="connsiteX53" fmla="*/ 11015833 w 12188938"/>
              <a:gd name="connsiteY53" fmla="*/ 3747231 h 6857992"/>
              <a:gd name="connsiteX54" fmla="*/ 10638051 w 12188938"/>
              <a:gd name="connsiteY54" fmla="*/ 3736359 h 6857992"/>
              <a:gd name="connsiteX55" fmla="*/ 10680915 w 12188938"/>
              <a:gd name="connsiteY55" fmla="*/ 3804381 h 6857992"/>
              <a:gd name="connsiteX56" fmla="*/ 10638051 w 12188938"/>
              <a:gd name="connsiteY56" fmla="*/ 3736359 h 6857992"/>
              <a:gd name="connsiteX57" fmla="*/ 10264977 w 12188938"/>
              <a:gd name="connsiteY57" fmla="*/ 3722113 h 6857992"/>
              <a:gd name="connsiteX58" fmla="*/ 10233803 w 12188938"/>
              <a:gd name="connsiteY58" fmla="*/ 3811564 h 6857992"/>
              <a:gd name="connsiteX59" fmla="*/ 10264977 w 12188938"/>
              <a:gd name="connsiteY59" fmla="*/ 3722113 h 6857992"/>
              <a:gd name="connsiteX60" fmla="*/ 11255210 w 12188938"/>
              <a:gd name="connsiteY60" fmla="*/ 3710038 h 6857992"/>
              <a:gd name="connsiteX61" fmla="*/ 11305640 w 12188938"/>
              <a:gd name="connsiteY61" fmla="*/ 3785221 h 6857992"/>
              <a:gd name="connsiteX62" fmla="*/ 11255210 w 12188938"/>
              <a:gd name="connsiteY62" fmla="*/ 3710038 h 6857992"/>
              <a:gd name="connsiteX63" fmla="*/ 343061 w 12188938"/>
              <a:gd name="connsiteY63" fmla="*/ 3611056 h 6857992"/>
              <a:gd name="connsiteX64" fmla="*/ 327601 w 12188938"/>
              <a:gd name="connsiteY64" fmla="*/ 3703799 h 6857992"/>
              <a:gd name="connsiteX65" fmla="*/ 343061 w 12188938"/>
              <a:gd name="connsiteY65" fmla="*/ 3611056 h 6857992"/>
              <a:gd name="connsiteX66" fmla="*/ 2040279 w 12188938"/>
              <a:gd name="connsiteY66" fmla="*/ 3578335 h 6857992"/>
              <a:gd name="connsiteX67" fmla="*/ 2090709 w 12188938"/>
              <a:gd name="connsiteY67" fmla="*/ 3650011 h 6857992"/>
              <a:gd name="connsiteX68" fmla="*/ 2040279 w 12188938"/>
              <a:gd name="connsiteY68" fmla="*/ 3578335 h 6857992"/>
              <a:gd name="connsiteX69" fmla="*/ 99393 w 12188938"/>
              <a:gd name="connsiteY69" fmla="*/ 3575932 h 6857992"/>
              <a:gd name="connsiteX70" fmla="*/ 149855 w 12188938"/>
              <a:gd name="connsiteY70" fmla="*/ 3647887 h 6857992"/>
              <a:gd name="connsiteX71" fmla="*/ 99393 w 12188938"/>
              <a:gd name="connsiteY71" fmla="*/ 3575932 h 6857992"/>
              <a:gd name="connsiteX72" fmla="*/ 801257 w 12188938"/>
              <a:gd name="connsiteY72" fmla="*/ 3571806 h 6857992"/>
              <a:gd name="connsiteX73" fmla="*/ 847929 w 12188938"/>
              <a:gd name="connsiteY73" fmla="*/ 3639458 h 6857992"/>
              <a:gd name="connsiteX74" fmla="*/ 801257 w 12188938"/>
              <a:gd name="connsiteY74" fmla="*/ 3571806 h 6857992"/>
              <a:gd name="connsiteX75" fmla="*/ 1771669 w 12188938"/>
              <a:gd name="connsiteY75" fmla="*/ 3571447 h 6857992"/>
              <a:gd name="connsiteX76" fmla="*/ 1775551 w 12188938"/>
              <a:gd name="connsiteY76" fmla="*/ 3653562 h 6857992"/>
              <a:gd name="connsiteX77" fmla="*/ 1771669 w 12188938"/>
              <a:gd name="connsiteY77" fmla="*/ 3571447 h 6857992"/>
              <a:gd name="connsiteX78" fmla="*/ 1531232 w 12188938"/>
              <a:gd name="connsiteY78" fmla="*/ 3567584 h 6857992"/>
              <a:gd name="connsiteX79" fmla="*/ 1515737 w 12188938"/>
              <a:gd name="connsiteY79" fmla="*/ 3661291 h 6857992"/>
              <a:gd name="connsiteX80" fmla="*/ 1531232 w 12188938"/>
              <a:gd name="connsiteY80" fmla="*/ 3567584 h 6857992"/>
              <a:gd name="connsiteX81" fmla="*/ 576083 w 12188938"/>
              <a:gd name="connsiteY81" fmla="*/ 3560820 h 6857992"/>
              <a:gd name="connsiteX82" fmla="*/ 579988 w 12188938"/>
              <a:gd name="connsiteY82" fmla="*/ 3657427 h 6857992"/>
              <a:gd name="connsiteX83" fmla="*/ 576083 w 12188938"/>
              <a:gd name="connsiteY83" fmla="*/ 3560820 h 6857992"/>
              <a:gd name="connsiteX84" fmla="*/ 1243735 w 12188938"/>
              <a:gd name="connsiteY84" fmla="*/ 3554060 h 6857992"/>
              <a:gd name="connsiteX85" fmla="*/ 1267115 w 12188938"/>
              <a:gd name="connsiteY85" fmla="*/ 3621974 h 6857992"/>
              <a:gd name="connsiteX86" fmla="*/ 1298288 w 12188938"/>
              <a:gd name="connsiteY86" fmla="*/ 3607677 h 6857992"/>
              <a:gd name="connsiteX87" fmla="*/ 1243735 w 12188938"/>
              <a:gd name="connsiteY87" fmla="*/ 3554060 h 6857992"/>
              <a:gd name="connsiteX88" fmla="*/ 1069080 w 12188938"/>
              <a:gd name="connsiteY88" fmla="*/ 3514450 h 6857992"/>
              <a:gd name="connsiteX89" fmla="*/ 1057493 w 12188938"/>
              <a:gd name="connsiteY89" fmla="*/ 3603329 h 6857992"/>
              <a:gd name="connsiteX90" fmla="*/ 1069080 w 12188938"/>
              <a:gd name="connsiteY90" fmla="*/ 3514450 h 6857992"/>
              <a:gd name="connsiteX91" fmla="*/ 11577350 w 12188938"/>
              <a:gd name="connsiteY91" fmla="*/ 3430849 h 6857992"/>
              <a:gd name="connsiteX92" fmla="*/ 11534652 w 12188938"/>
              <a:gd name="connsiteY92" fmla="*/ 3506317 h 6857992"/>
              <a:gd name="connsiteX93" fmla="*/ 11577350 w 12188938"/>
              <a:gd name="connsiteY93" fmla="*/ 3430849 h 6857992"/>
              <a:gd name="connsiteX94" fmla="*/ 12105571 w 12188938"/>
              <a:gd name="connsiteY94" fmla="*/ 3430847 h 6857992"/>
              <a:gd name="connsiteX95" fmla="*/ 12160022 w 12188938"/>
              <a:gd name="connsiteY95" fmla="*/ 3498761 h 6857992"/>
              <a:gd name="connsiteX96" fmla="*/ 12105571 w 12188938"/>
              <a:gd name="connsiteY96" fmla="*/ 3430847 h 6857992"/>
              <a:gd name="connsiteX97" fmla="*/ 11825923 w 12188938"/>
              <a:gd name="connsiteY97" fmla="*/ 3416356 h 6857992"/>
              <a:gd name="connsiteX98" fmla="*/ 11794935 w 12188938"/>
              <a:gd name="connsiteY98" fmla="*/ 3488207 h 6857992"/>
              <a:gd name="connsiteX99" fmla="*/ 11825923 w 12188938"/>
              <a:gd name="connsiteY99" fmla="*/ 3416356 h 6857992"/>
              <a:gd name="connsiteX100" fmla="*/ 11297784 w 12188938"/>
              <a:gd name="connsiteY100" fmla="*/ 3380614 h 6857992"/>
              <a:gd name="connsiteX101" fmla="*/ 11239709 w 12188938"/>
              <a:gd name="connsiteY101" fmla="*/ 3448527 h 6857992"/>
              <a:gd name="connsiteX102" fmla="*/ 11297784 w 12188938"/>
              <a:gd name="connsiteY102" fmla="*/ 3380614 h 6857992"/>
              <a:gd name="connsiteX103" fmla="*/ 10284650 w 12188938"/>
              <a:gd name="connsiteY103" fmla="*/ 3366124 h 6857992"/>
              <a:gd name="connsiteX104" fmla="*/ 10261360 w 12188938"/>
              <a:gd name="connsiteY104" fmla="*/ 3459057 h 6857992"/>
              <a:gd name="connsiteX105" fmla="*/ 10284650 w 12188938"/>
              <a:gd name="connsiteY105" fmla="*/ 3366124 h 6857992"/>
              <a:gd name="connsiteX106" fmla="*/ 10933029 w 12188938"/>
              <a:gd name="connsiteY106" fmla="*/ 3359362 h 6857992"/>
              <a:gd name="connsiteX107" fmla="*/ 10983552 w 12188938"/>
              <a:gd name="connsiteY107" fmla="*/ 3434478 h 6857992"/>
              <a:gd name="connsiteX108" fmla="*/ 10933029 w 12188938"/>
              <a:gd name="connsiteY108" fmla="*/ 3359362 h 6857992"/>
              <a:gd name="connsiteX109" fmla="*/ 10579447 w 12188938"/>
              <a:gd name="connsiteY109" fmla="*/ 3355210 h 6857992"/>
              <a:gd name="connsiteX110" fmla="*/ 10649317 w 12188938"/>
              <a:gd name="connsiteY110" fmla="*/ 3416018 h 6857992"/>
              <a:gd name="connsiteX111" fmla="*/ 10579447 w 12188938"/>
              <a:gd name="connsiteY111" fmla="*/ 3355210 h 6857992"/>
              <a:gd name="connsiteX112" fmla="*/ 1915689 w 12188938"/>
              <a:gd name="connsiteY112" fmla="*/ 3277771 h 6857992"/>
              <a:gd name="connsiteX113" fmla="*/ 1896321 w 12188938"/>
              <a:gd name="connsiteY113" fmla="*/ 3359884 h 6857992"/>
              <a:gd name="connsiteX114" fmla="*/ 1915689 w 12188938"/>
              <a:gd name="connsiteY114" fmla="*/ 3277771 h 6857992"/>
              <a:gd name="connsiteX115" fmla="*/ 1698041 w 12188938"/>
              <a:gd name="connsiteY115" fmla="*/ 3245892 h 6857992"/>
              <a:gd name="connsiteX116" fmla="*/ 1682547 w 12188938"/>
              <a:gd name="connsiteY116" fmla="*/ 3335065 h 6857992"/>
              <a:gd name="connsiteX117" fmla="*/ 1698041 w 12188938"/>
              <a:gd name="connsiteY117" fmla="*/ 3245892 h 6857992"/>
              <a:gd name="connsiteX118" fmla="*/ 1104067 w 12188938"/>
              <a:gd name="connsiteY118" fmla="*/ 3224638 h 6857992"/>
              <a:gd name="connsiteX119" fmla="*/ 1061284 w 12188938"/>
              <a:gd name="connsiteY119" fmla="*/ 3296199 h 6857992"/>
              <a:gd name="connsiteX120" fmla="*/ 1104067 w 12188938"/>
              <a:gd name="connsiteY120" fmla="*/ 3224638 h 6857992"/>
              <a:gd name="connsiteX121" fmla="*/ 1383806 w 12188938"/>
              <a:gd name="connsiteY121" fmla="*/ 3220776 h 6857992"/>
              <a:gd name="connsiteX122" fmla="*/ 1430332 w 12188938"/>
              <a:gd name="connsiteY122" fmla="*/ 3299346 h 6857992"/>
              <a:gd name="connsiteX123" fmla="*/ 1383806 w 12188938"/>
              <a:gd name="connsiteY123" fmla="*/ 3220776 h 6857992"/>
              <a:gd name="connsiteX124" fmla="*/ 804868 w 12188938"/>
              <a:gd name="connsiteY124" fmla="*/ 3191793 h 6857992"/>
              <a:gd name="connsiteX125" fmla="*/ 785446 w 12188938"/>
              <a:gd name="connsiteY125" fmla="*/ 3277771 h 6857992"/>
              <a:gd name="connsiteX126" fmla="*/ 804868 w 12188938"/>
              <a:gd name="connsiteY126" fmla="*/ 3191793 h 6857992"/>
              <a:gd name="connsiteX127" fmla="*/ 482687 w 12188938"/>
              <a:gd name="connsiteY127" fmla="*/ 3191410 h 6857992"/>
              <a:gd name="connsiteX128" fmla="*/ 455563 w 12188938"/>
              <a:gd name="connsiteY128" fmla="*/ 3195805 h 6857992"/>
              <a:gd name="connsiteX129" fmla="*/ 514013 w 12188938"/>
              <a:gd name="connsiteY129" fmla="*/ 3267146 h 6857992"/>
              <a:gd name="connsiteX130" fmla="*/ 482687 w 12188938"/>
              <a:gd name="connsiteY130" fmla="*/ 3191410 h 6857992"/>
              <a:gd name="connsiteX131" fmla="*/ 218915 w 12188938"/>
              <a:gd name="connsiteY131" fmla="*/ 3177302 h 6857992"/>
              <a:gd name="connsiteX132" fmla="*/ 187741 w 12188938"/>
              <a:gd name="connsiteY132" fmla="*/ 3267244 h 6857992"/>
              <a:gd name="connsiteX133" fmla="*/ 218915 w 12188938"/>
              <a:gd name="connsiteY133" fmla="*/ 3177302 h 6857992"/>
              <a:gd name="connsiteX134" fmla="*/ 2152903 w 12188938"/>
              <a:gd name="connsiteY134" fmla="*/ 1624906 h 6857992"/>
              <a:gd name="connsiteX135" fmla="*/ 2152903 w 12188938"/>
              <a:gd name="connsiteY135" fmla="*/ 5233079 h 6857992"/>
              <a:gd name="connsiteX136" fmla="*/ 10036020 w 12188938"/>
              <a:gd name="connsiteY136" fmla="*/ 5233079 h 6857992"/>
              <a:gd name="connsiteX137" fmla="*/ 10036020 w 12188938"/>
              <a:gd name="connsiteY137" fmla="*/ 3459281 h 6857992"/>
              <a:gd name="connsiteX138" fmla="*/ 10047194 w 12188938"/>
              <a:gd name="connsiteY138" fmla="*/ 3454934 h 6857992"/>
              <a:gd name="connsiteX139" fmla="*/ 10038968 w 12188938"/>
              <a:gd name="connsiteY139" fmla="*/ 3375592 h 6857992"/>
              <a:gd name="connsiteX140" fmla="*/ 10036020 w 12188938"/>
              <a:gd name="connsiteY140" fmla="*/ 3374870 h 6857992"/>
              <a:gd name="connsiteX141" fmla="*/ 10036020 w 12188938"/>
              <a:gd name="connsiteY141" fmla="*/ 1624906 h 6857992"/>
              <a:gd name="connsiteX142" fmla="*/ 0 w 12188938"/>
              <a:gd name="connsiteY142" fmla="*/ 0 h 6857992"/>
              <a:gd name="connsiteX143" fmla="*/ 12188938 w 12188938"/>
              <a:gd name="connsiteY143" fmla="*/ 0 h 6857992"/>
              <a:gd name="connsiteX144" fmla="*/ 12188938 w 12188938"/>
              <a:gd name="connsiteY144" fmla="*/ 6857992 h 6857992"/>
              <a:gd name="connsiteX145" fmla="*/ 0 w 12188938"/>
              <a:gd name="connsiteY145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2152903" y="1624906"/>
                </a:moveTo>
                <a:lnTo>
                  <a:pt x="2152903" y="5233079"/>
                </a:lnTo>
                <a:lnTo>
                  <a:pt x="10036020" y="5233079"/>
                </a:lnTo>
                <a:lnTo>
                  <a:pt x="10036020" y="3459281"/>
                </a:lnTo>
                <a:lnTo>
                  <a:pt x="10047194" y="3454934"/>
                </a:lnTo>
                <a:cubicBezTo>
                  <a:pt x="10075852" y="3435526"/>
                  <a:pt x="10071530" y="3391335"/>
                  <a:pt x="10038968" y="3375592"/>
                </a:cubicBezTo>
                <a:lnTo>
                  <a:pt x="10036020" y="3374870"/>
                </a:lnTo>
                <a:lnTo>
                  <a:pt x="10036020" y="1624906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2217" y="3001754"/>
            <a:ext cx="7883117" cy="85449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526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603F58-3A9F-AB36-2AA1-3F51ECFFF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6112"/>
            <a:ext cx="9770165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914400"/>
            <a:ext cx="3916018" cy="4992624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5865" y="914400"/>
            <a:ext cx="4784298" cy="4992624"/>
          </a:xfrm>
        </p:spPr>
        <p:txBody>
          <a:bodyPr anchor="ctr"/>
          <a:lstStyle>
            <a:lvl1pPr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822960">
              <a:defRPr/>
            </a:lvl3pPr>
            <a:lvl4pPr marL="1097280" indent="-285750">
              <a:buFont typeface="Arial" panose="020B0604020202020204" pitchFamily="34" charset="0"/>
              <a:buChar char="•"/>
              <a:defRPr/>
            </a:lvl4pPr>
            <a:lvl5pPr marL="1371600"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555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541" y="4529448"/>
            <a:ext cx="10866378" cy="1806056"/>
          </a:xfrm>
        </p:spPr>
        <p:txBody>
          <a:bodyPr anchor="ctr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8" name="Picture Placeholder 107">
            <a:extLst>
              <a:ext uri="{FF2B5EF4-FFF2-40B4-BE49-F238E27FC236}">
                <a16:creationId xmlns:a16="http://schemas.microsoft.com/office/drawing/2014/main" id="{E12E6D41-7C52-E539-371E-04865B83A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62" y="1108"/>
            <a:ext cx="12196362" cy="4491095"/>
          </a:xfrm>
          <a:custGeom>
            <a:avLst/>
            <a:gdLst>
              <a:gd name="connsiteX0" fmla="*/ 8875213 w 12196362"/>
              <a:gd name="connsiteY0" fmla="*/ 4399821 h 4491095"/>
              <a:gd name="connsiteX1" fmla="*/ 8828080 w 12196362"/>
              <a:gd name="connsiteY1" fmla="*/ 4408867 h 4491095"/>
              <a:gd name="connsiteX2" fmla="*/ 8864147 w 12196362"/>
              <a:gd name="connsiteY2" fmla="*/ 4457362 h 4491095"/>
              <a:gd name="connsiteX3" fmla="*/ 8875213 w 12196362"/>
              <a:gd name="connsiteY3" fmla="*/ 4399821 h 4491095"/>
              <a:gd name="connsiteX4" fmla="*/ 11795748 w 12196362"/>
              <a:gd name="connsiteY4" fmla="*/ 4398237 h 4491095"/>
              <a:gd name="connsiteX5" fmla="*/ 11750385 w 12196362"/>
              <a:gd name="connsiteY5" fmla="*/ 4404102 h 4491095"/>
              <a:gd name="connsiteX6" fmla="*/ 11792983 w 12196362"/>
              <a:gd name="connsiteY6" fmla="*/ 4464646 h 4491095"/>
              <a:gd name="connsiteX7" fmla="*/ 11795748 w 12196362"/>
              <a:gd name="connsiteY7" fmla="*/ 4398237 h 4491095"/>
              <a:gd name="connsiteX8" fmla="*/ 8107164 w 12196362"/>
              <a:gd name="connsiteY8" fmla="*/ 4395054 h 4491095"/>
              <a:gd name="connsiteX9" fmla="*/ 8099310 w 12196362"/>
              <a:gd name="connsiteY9" fmla="*/ 4462595 h 4491095"/>
              <a:gd name="connsiteX10" fmla="*/ 8145304 w 12196362"/>
              <a:gd name="connsiteY10" fmla="*/ 4399557 h 4491095"/>
              <a:gd name="connsiteX11" fmla="*/ 8107164 w 12196362"/>
              <a:gd name="connsiteY11" fmla="*/ 4395054 h 4491095"/>
              <a:gd name="connsiteX12" fmla="*/ 9086283 w 12196362"/>
              <a:gd name="connsiteY12" fmla="*/ 4387521 h 4491095"/>
              <a:gd name="connsiteX13" fmla="*/ 9106048 w 12196362"/>
              <a:gd name="connsiteY13" fmla="*/ 4462596 h 4491095"/>
              <a:gd name="connsiteX14" fmla="*/ 9086283 w 12196362"/>
              <a:gd name="connsiteY14" fmla="*/ 4387521 h 4491095"/>
              <a:gd name="connsiteX15" fmla="*/ 12052208 w 12196362"/>
              <a:gd name="connsiteY15" fmla="*/ 4382645 h 4491095"/>
              <a:gd name="connsiteX16" fmla="*/ 12055487 w 12196362"/>
              <a:gd name="connsiteY16" fmla="*/ 4452007 h 4491095"/>
              <a:gd name="connsiteX17" fmla="*/ 12052208 w 12196362"/>
              <a:gd name="connsiteY17" fmla="*/ 4382645 h 4491095"/>
              <a:gd name="connsiteX18" fmla="*/ 8337035 w 12196362"/>
              <a:gd name="connsiteY18" fmla="*/ 4373903 h 4491095"/>
              <a:gd name="connsiteX19" fmla="*/ 8289800 w 12196362"/>
              <a:gd name="connsiteY19" fmla="*/ 4378484 h 4491095"/>
              <a:gd name="connsiteX20" fmla="*/ 8332425 w 12196362"/>
              <a:gd name="connsiteY20" fmla="*/ 4438931 h 4491095"/>
              <a:gd name="connsiteX21" fmla="*/ 8337035 w 12196362"/>
              <a:gd name="connsiteY21" fmla="*/ 4373903 h 4491095"/>
              <a:gd name="connsiteX22" fmla="*/ 10891040 w 12196362"/>
              <a:gd name="connsiteY22" fmla="*/ 4371914 h 4491095"/>
              <a:gd name="connsiteX23" fmla="*/ 10897045 w 12196362"/>
              <a:gd name="connsiteY23" fmla="*/ 4435667 h 4491095"/>
              <a:gd name="connsiteX24" fmla="*/ 10936469 w 12196362"/>
              <a:gd name="connsiteY24" fmla="*/ 4375220 h 4491095"/>
              <a:gd name="connsiteX25" fmla="*/ 10891040 w 12196362"/>
              <a:gd name="connsiteY25" fmla="*/ 4371914 h 4491095"/>
              <a:gd name="connsiteX26" fmla="*/ 7408266 w 12196362"/>
              <a:gd name="connsiteY26" fmla="*/ 4370174 h 4491095"/>
              <a:gd name="connsiteX27" fmla="*/ 7403419 w 12196362"/>
              <a:gd name="connsiteY27" fmla="*/ 4441618 h 4491095"/>
              <a:gd name="connsiteX28" fmla="*/ 7423116 w 12196362"/>
              <a:gd name="connsiteY28" fmla="*/ 4378112 h 4491095"/>
              <a:gd name="connsiteX29" fmla="*/ 7408266 w 12196362"/>
              <a:gd name="connsiteY29" fmla="*/ 4370174 h 4491095"/>
              <a:gd name="connsiteX30" fmla="*/ 10162620 w 12196362"/>
              <a:gd name="connsiteY30" fmla="*/ 4370052 h 4491095"/>
              <a:gd name="connsiteX31" fmla="*/ 10116199 w 12196362"/>
              <a:gd name="connsiteY31" fmla="*/ 4380992 h 4491095"/>
              <a:gd name="connsiteX32" fmla="*/ 10162158 w 12196362"/>
              <a:gd name="connsiteY32" fmla="*/ 4444642 h 4491095"/>
              <a:gd name="connsiteX33" fmla="*/ 10162620 w 12196362"/>
              <a:gd name="connsiteY33" fmla="*/ 4370052 h 4491095"/>
              <a:gd name="connsiteX34" fmla="*/ 8574792 w 12196362"/>
              <a:gd name="connsiteY34" fmla="*/ 4369568 h 4491095"/>
              <a:gd name="connsiteX35" fmla="*/ 8574792 w 12196362"/>
              <a:gd name="connsiteY35" fmla="*/ 4438930 h 4491095"/>
              <a:gd name="connsiteX36" fmla="*/ 8574792 w 12196362"/>
              <a:gd name="connsiteY36" fmla="*/ 4369568 h 4491095"/>
              <a:gd name="connsiteX37" fmla="*/ 10389169 w 12196362"/>
              <a:gd name="connsiteY37" fmla="*/ 4368333 h 4491095"/>
              <a:gd name="connsiteX38" fmla="*/ 10359025 w 12196362"/>
              <a:gd name="connsiteY38" fmla="*/ 4405575 h 4491095"/>
              <a:gd name="connsiteX39" fmla="*/ 10414980 w 12196362"/>
              <a:gd name="connsiteY39" fmla="*/ 4439012 h 4491095"/>
              <a:gd name="connsiteX40" fmla="*/ 10389169 w 12196362"/>
              <a:gd name="connsiteY40" fmla="*/ 4368333 h 4491095"/>
              <a:gd name="connsiteX41" fmla="*/ 9885248 w 12196362"/>
              <a:gd name="connsiteY41" fmla="*/ 4368305 h 4491095"/>
              <a:gd name="connsiteX42" fmla="*/ 9891215 w 12196362"/>
              <a:gd name="connsiteY42" fmla="*/ 4429954 h 4491095"/>
              <a:gd name="connsiteX43" fmla="*/ 9930379 w 12196362"/>
              <a:gd name="connsiteY43" fmla="*/ 4372110 h 4491095"/>
              <a:gd name="connsiteX44" fmla="*/ 9885248 w 12196362"/>
              <a:gd name="connsiteY44" fmla="*/ 4368305 h 4491095"/>
              <a:gd name="connsiteX45" fmla="*/ 7856713 w 12196362"/>
              <a:gd name="connsiteY45" fmla="*/ 4365469 h 4491095"/>
              <a:gd name="connsiteX46" fmla="*/ 7816857 w 12196362"/>
              <a:gd name="connsiteY46" fmla="*/ 4381400 h 4491095"/>
              <a:gd name="connsiteX47" fmla="*/ 7856251 w 12196362"/>
              <a:gd name="connsiteY47" fmla="*/ 4426919 h 4491095"/>
              <a:gd name="connsiteX48" fmla="*/ 7856713 w 12196362"/>
              <a:gd name="connsiteY48" fmla="*/ 4365469 h 4491095"/>
              <a:gd name="connsiteX49" fmla="*/ 11577057 w 12196362"/>
              <a:gd name="connsiteY49" fmla="*/ 4361931 h 4491095"/>
              <a:gd name="connsiteX50" fmla="*/ 11580336 w 12196362"/>
              <a:gd name="connsiteY50" fmla="*/ 4431293 h 4491095"/>
              <a:gd name="connsiteX51" fmla="*/ 11577057 w 12196362"/>
              <a:gd name="connsiteY51" fmla="*/ 4361931 h 4491095"/>
              <a:gd name="connsiteX52" fmla="*/ 9395903 w 12196362"/>
              <a:gd name="connsiteY52" fmla="*/ 4360405 h 4491095"/>
              <a:gd name="connsiteX53" fmla="*/ 9348770 w 12196362"/>
              <a:gd name="connsiteY53" fmla="*/ 4369451 h 4491095"/>
              <a:gd name="connsiteX54" fmla="*/ 9384837 w 12196362"/>
              <a:gd name="connsiteY54" fmla="*/ 4417946 h 4491095"/>
              <a:gd name="connsiteX55" fmla="*/ 9395903 w 12196362"/>
              <a:gd name="connsiteY55" fmla="*/ 4360405 h 4491095"/>
              <a:gd name="connsiteX56" fmla="*/ 10651295 w 12196362"/>
              <a:gd name="connsiteY56" fmla="*/ 4359777 h 4491095"/>
              <a:gd name="connsiteX57" fmla="*/ 10657857 w 12196362"/>
              <a:gd name="connsiteY57" fmla="*/ 4438357 h 4491095"/>
              <a:gd name="connsiteX58" fmla="*/ 10651295 w 12196362"/>
              <a:gd name="connsiteY58" fmla="*/ 4359777 h 4491095"/>
              <a:gd name="connsiteX59" fmla="*/ 5778476 w 12196362"/>
              <a:gd name="connsiteY59" fmla="*/ 4359708 h 4491095"/>
              <a:gd name="connsiteX60" fmla="*/ 5758052 w 12196362"/>
              <a:gd name="connsiteY60" fmla="*/ 4367398 h 4491095"/>
              <a:gd name="connsiteX61" fmla="*/ 5731720 w 12196362"/>
              <a:gd name="connsiteY61" fmla="*/ 4379475 h 4491095"/>
              <a:gd name="connsiteX62" fmla="*/ 5777801 w 12196362"/>
              <a:gd name="connsiteY62" fmla="*/ 4424765 h 4491095"/>
              <a:gd name="connsiteX63" fmla="*/ 5778476 w 12196362"/>
              <a:gd name="connsiteY63" fmla="*/ 4359708 h 4491095"/>
              <a:gd name="connsiteX64" fmla="*/ 7200065 w 12196362"/>
              <a:gd name="connsiteY64" fmla="*/ 4354063 h 4491095"/>
              <a:gd name="connsiteX65" fmla="*/ 7190217 w 12196362"/>
              <a:gd name="connsiteY65" fmla="*/ 4432402 h 4491095"/>
              <a:gd name="connsiteX66" fmla="*/ 7200065 w 12196362"/>
              <a:gd name="connsiteY66" fmla="*/ 4354063 h 4491095"/>
              <a:gd name="connsiteX67" fmla="*/ 6553320 w 12196362"/>
              <a:gd name="connsiteY67" fmla="*/ 4350800 h 4491095"/>
              <a:gd name="connsiteX68" fmla="*/ 6540261 w 12196362"/>
              <a:gd name="connsiteY68" fmla="*/ 4429139 h 4491095"/>
              <a:gd name="connsiteX69" fmla="*/ 6553320 w 12196362"/>
              <a:gd name="connsiteY69" fmla="*/ 4350800 h 4491095"/>
              <a:gd name="connsiteX70" fmla="*/ 11151209 w 12196362"/>
              <a:gd name="connsiteY70" fmla="*/ 4344699 h 4491095"/>
              <a:gd name="connsiteX71" fmla="*/ 11154503 w 12196362"/>
              <a:gd name="connsiteY71" fmla="*/ 4417325 h 4491095"/>
              <a:gd name="connsiteX72" fmla="*/ 11151209 w 12196362"/>
              <a:gd name="connsiteY72" fmla="*/ 4344699 h 4491095"/>
              <a:gd name="connsiteX73" fmla="*/ 11365866 w 12196362"/>
              <a:gd name="connsiteY73" fmla="*/ 4343621 h 4491095"/>
              <a:gd name="connsiteX74" fmla="*/ 11330914 w 12196362"/>
              <a:gd name="connsiteY74" fmla="*/ 4412771 h 4491095"/>
              <a:gd name="connsiteX75" fmla="*/ 11399592 w 12196362"/>
              <a:gd name="connsiteY75" fmla="*/ 4358469 h 4491095"/>
              <a:gd name="connsiteX76" fmla="*/ 11365866 w 12196362"/>
              <a:gd name="connsiteY76" fmla="*/ 4343621 h 4491095"/>
              <a:gd name="connsiteX77" fmla="*/ 7620828 w 12196362"/>
              <a:gd name="connsiteY77" fmla="*/ 4343430 h 4491095"/>
              <a:gd name="connsiteX78" fmla="*/ 7577330 w 12196362"/>
              <a:gd name="connsiteY78" fmla="*/ 4356991 h 4491095"/>
              <a:gd name="connsiteX79" fmla="*/ 7613441 w 12196362"/>
              <a:gd name="connsiteY79" fmla="*/ 4414449 h 4491095"/>
              <a:gd name="connsiteX80" fmla="*/ 7620828 w 12196362"/>
              <a:gd name="connsiteY80" fmla="*/ 4343430 h 4491095"/>
              <a:gd name="connsiteX81" fmla="*/ 5978936 w 12196362"/>
              <a:gd name="connsiteY81" fmla="*/ 4342251 h 4491095"/>
              <a:gd name="connsiteX82" fmla="*/ 5969148 w 12196362"/>
              <a:gd name="connsiteY82" fmla="*/ 4417326 h 4491095"/>
              <a:gd name="connsiteX83" fmla="*/ 5978936 w 12196362"/>
              <a:gd name="connsiteY83" fmla="*/ 4342251 h 4491095"/>
              <a:gd name="connsiteX84" fmla="*/ 5328580 w 12196362"/>
              <a:gd name="connsiteY84" fmla="*/ 4340716 h 4491095"/>
              <a:gd name="connsiteX85" fmla="*/ 5331858 w 12196362"/>
              <a:gd name="connsiteY85" fmla="*/ 4410078 h 4491095"/>
              <a:gd name="connsiteX86" fmla="*/ 5328580 w 12196362"/>
              <a:gd name="connsiteY86" fmla="*/ 4340716 h 4491095"/>
              <a:gd name="connsiteX87" fmla="*/ 6156176 w 12196362"/>
              <a:gd name="connsiteY87" fmla="*/ 4340411 h 4491095"/>
              <a:gd name="connsiteX88" fmla="*/ 6112132 w 12196362"/>
              <a:gd name="connsiteY88" fmla="*/ 4352629 h 4491095"/>
              <a:gd name="connsiteX89" fmla="*/ 6151556 w 12196362"/>
              <a:gd name="connsiteY89" fmla="*/ 4409774 h 4491095"/>
              <a:gd name="connsiteX90" fmla="*/ 6156176 w 12196362"/>
              <a:gd name="connsiteY90" fmla="*/ 4340411 h 4491095"/>
              <a:gd name="connsiteX91" fmla="*/ 6727825 w 12196362"/>
              <a:gd name="connsiteY91" fmla="*/ 4339022 h 4491095"/>
              <a:gd name="connsiteX92" fmla="*/ 6701787 w 12196362"/>
              <a:gd name="connsiteY92" fmla="*/ 4345509 h 4491095"/>
              <a:gd name="connsiteX93" fmla="*/ 6744411 w 12196362"/>
              <a:gd name="connsiteY93" fmla="*/ 4406289 h 4491095"/>
              <a:gd name="connsiteX94" fmla="*/ 6727825 w 12196362"/>
              <a:gd name="connsiteY94" fmla="*/ 4339022 h 4491095"/>
              <a:gd name="connsiteX95" fmla="*/ 5107731 w 12196362"/>
              <a:gd name="connsiteY95" fmla="*/ 4337851 h 4491095"/>
              <a:gd name="connsiteX96" fmla="*/ 5062370 w 12196362"/>
              <a:gd name="connsiteY96" fmla="*/ 4343716 h 4491095"/>
              <a:gd name="connsiteX97" fmla="*/ 5104967 w 12196362"/>
              <a:gd name="connsiteY97" fmla="*/ 4404260 h 4491095"/>
              <a:gd name="connsiteX98" fmla="*/ 5107731 w 12196362"/>
              <a:gd name="connsiteY98" fmla="*/ 4337851 h 4491095"/>
              <a:gd name="connsiteX99" fmla="*/ 6338461 w 12196362"/>
              <a:gd name="connsiteY99" fmla="*/ 4337452 h 4491095"/>
              <a:gd name="connsiteX100" fmla="*/ 6341760 w 12196362"/>
              <a:gd name="connsiteY100" fmla="*/ 4419055 h 4491095"/>
              <a:gd name="connsiteX101" fmla="*/ 6338461 w 12196362"/>
              <a:gd name="connsiteY101" fmla="*/ 4337452 h 4491095"/>
              <a:gd name="connsiteX102" fmla="*/ 2193029 w 12196362"/>
              <a:gd name="connsiteY102" fmla="*/ 4335925 h 4491095"/>
              <a:gd name="connsiteX103" fmla="*/ 2145897 w 12196362"/>
              <a:gd name="connsiteY103" fmla="*/ 4344971 h 4491095"/>
              <a:gd name="connsiteX104" fmla="*/ 2181964 w 12196362"/>
              <a:gd name="connsiteY104" fmla="*/ 4393466 h 4491095"/>
              <a:gd name="connsiteX105" fmla="*/ 2193029 w 12196362"/>
              <a:gd name="connsiteY105" fmla="*/ 4335925 h 4491095"/>
              <a:gd name="connsiteX106" fmla="*/ 1419152 w 12196362"/>
              <a:gd name="connsiteY106" fmla="*/ 4334669 h 4491095"/>
              <a:gd name="connsiteX107" fmla="*/ 1411298 w 12196362"/>
              <a:gd name="connsiteY107" fmla="*/ 4402210 h 4491095"/>
              <a:gd name="connsiteX108" fmla="*/ 1457292 w 12196362"/>
              <a:gd name="connsiteY108" fmla="*/ 4339172 h 4491095"/>
              <a:gd name="connsiteX109" fmla="*/ 1419152 w 12196362"/>
              <a:gd name="connsiteY109" fmla="*/ 4334669 h 4491095"/>
              <a:gd name="connsiteX110" fmla="*/ 5548044 w 12196362"/>
              <a:gd name="connsiteY110" fmla="*/ 4334188 h 4491095"/>
              <a:gd name="connsiteX111" fmla="*/ 5534955 w 12196362"/>
              <a:gd name="connsiteY111" fmla="*/ 4413342 h 4491095"/>
              <a:gd name="connsiteX112" fmla="*/ 5548044 w 12196362"/>
              <a:gd name="connsiteY112" fmla="*/ 4334188 h 4491095"/>
              <a:gd name="connsiteX113" fmla="*/ 9624091 w 12196362"/>
              <a:gd name="connsiteY113" fmla="*/ 4332846 h 4491095"/>
              <a:gd name="connsiteX114" fmla="*/ 9643823 w 12196362"/>
              <a:gd name="connsiteY114" fmla="*/ 4411185 h 4491095"/>
              <a:gd name="connsiteX115" fmla="*/ 9624091 w 12196362"/>
              <a:gd name="connsiteY115" fmla="*/ 4332846 h 4491095"/>
              <a:gd name="connsiteX116" fmla="*/ 2398272 w 12196362"/>
              <a:gd name="connsiteY116" fmla="*/ 4327136 h 4491095"/>
              <a:gd name="connsiteX117" fmla="*/ 2418038 w 12196362"/>
              <a:gd name="connsiteY117" fmla="*/ 4402211 h 4491095"/>
              <a:gd name="connsiteX118" fmla="*/ 2398272 w 12196362"/>
              <a:gd name="connsiteY118" fmla="*/ 4327136 h 4491095"/>
              <a:gd name="connsiteX119" fmla="*/ 6961081 w 12196362"/>
              <a:gd name="connsiteY119" fmla="*/ 4323961 h 4491095"/>
              <a:gd name="connsiteX120" fmla="*/ 6977441 w 12196362"/>
              <a:gd name="connsiteY120" fmla="*/ 4390452 h 4491095"/>
              <a:gd name="connsiteX121" fmla="*/ 6961081 w 12196362"/>
              <a:gd name="connsiteY121" fmla="*/ 4323961 h 4491095"/>
              <a:gd name="connsiteX122" fmla="*/ 1649023 w 12196362"/>
              <a:gd name="connsiteY122" fmla="*/ 4313518 h 4491095"/>
              <a:gd name="connsiteX123" fmla="*/ 1601788 w 12196362"/>
              <a:gd name="connsiteY123" fmla="*/ 4318099 h 4491095"/>
              <a:gd name="connsiteX124" fmla="*/ 1644412 w 12196362"/>
              <a:gd name="connsiteY124" fmla="*/ 4378546 h 4491095"/>
              <a:gd name="connsiteX125" fmla="*/ 1649023 w 12196362"/>
              <a:gd name="connsiteY125" fmla="*/ 4313518 h 4491095"/>
              <a:gd name="connsiteX126" fmla="*/ 4203020 w 12196362"/>
              <a:gd name="connsiteY126" fmla="*/ 4311529 h 4491095"/>
              <a:gd name="connsiteX127" fmla="*/ 4209027 w 12196362"/>
              <a:gd name="connsiteY127" fmla="*/ 4375282 h 4491095"/>
              <a:gd name="connsiteX128" fmla="*/ 4248450 w 12196362"/>
              <a:gd name="connsiteY128" fmla="*/ 4314835 h 4491095"/>
              <a:gd name="connsiteX129" fmla="*/ 4203020 w 12196362"/>
              <a:gd name="connsiteY129" fmla="*/ 4311529 h 4491095"/>
              <a:gd name="connsiteX130" fmla="*/ 720255 w 12196362"/>
              <a:gd name="connsiteY130" fmla="*/ 4309789 h 4491095"/>
              <a:gd name="connsiteX131" fmla="*/ 715408 w 12196362"/>
              <a:gd name="connsiteY131" fmla="*/ 4381233 h 4491095"/>
              <a:gd name="connsiteX132" fmla="*/ 735104 w 12196362"/>
              <a:gd name="connsiteY132" fmla="*/ 4317727 h 4491095"/>
              <a:gd name="connsiteX133" fmla="*/ 720255 w 12196362"/>
              <a:gd name="connsiteY133" fmla="*/ 4309789 h 4491095"/>
              <a:gd name="connsiteX134" fmla="*/ 3474610 w 12196362"/>
              <a:gd name="connsiteY134" fmla="*/ 4309667 h 4491095"/>
              <a:gd name="connsiteX135" fmla="*/ 3428188 w 12196362"/>
              <a:gd name="connsiteY135" fmla="*/ 4320607 h 4491095"/>
              <a:gd name="connsiteX136" fmla="*/ 3474149 w 12196362"/>
              <a:gd name="connsiteY136" fmla="*/ 4384257 h 4491095"/>
              <a:gd name="connsiteX137" fmla="*/ 3474610 w 12196362"/>
              <a:gd name="connsiteY137" fmla="*/ 4309667 h 4491095"/>
              <a:gd name="connsiteX138" fmla="*/ 1886780 w 12196362"/>
              <a:gd name="connsiteY138" fmla="*/ 4309183 h 4491095"/>
              <a:gd name="connsiteX139" fmla="*/ 1886780 w 12196362"/>
              <a:gd name="connsiteY139" fmla="*/ 4378545 h 4491095"/>
              <a:gd name="connsiteX140" fmla="*/ 1886780 w 12196362"/>
              <a:gd name="connsiteY140" fmla="*/ 4309183 h 4491095"/>
              <a:gd name="connsiteX141" fmla="*/ 3196126 w 12196362"/>
              <a:gd name="connsiteY141" fmla="*/ 4308982 h 4491095"/>
              <a:gd name="connsiteX142" fmla="*/ 3202093 w 12196362"/>
              <a:gd name="connsiteY142" fmla="*/ 4370631 h 4491095"/>
              <a:gd name="connsiteX143" fmla="*/ 3241256 w 12196362"/>
              <a:gd name="connsiteY143" fmla="*/ 4312787 h 4491095"/>
              <a:gd name="connsiteX144" fmla="*/ 3196126 w 12196362"/>
              <a:gd name="connsiteY144" fmla="*/ 4308982 h 4491095"/>
              <a:gd name="connsiteX145" fmla="*/ 3701156 w 12196362"/>
              <a:gd name="connsiteY145" fmla="*/ 4307948 h 4491095"/>
              <a:gd name="connsiteX146" fmla="*/ 3671012 w 12196362"/>
              <a:gd name="connsiteY146" fmla="*/ 4345190 h 4491095"/>
              <a:gd name="connsiteX147" fmla="*/ 3726967 w 12196362"/>
              <a:gd name="connsiteY147" fmla="*/ 4378627 h 4491095"/>
              <a:gd name="connsiteX148" fmla="*/ 3701156 w 12196362"/>
              <a:gd name="connsiteY148" fmla="*/ 4307948 h 4491095"/>
              <a:gd name="connsiteX149" fmla="*/ 1168700 w 12196362"/>
              <a:gd name="connsiteY149" fmla="*/ 4305084 h 4491095"/>
              <a:gd name="connsiteX150" fmla="*/ 1128845 w 12196362"/>
              <a:gd name="connsiteY150" fmla="*/ 4321015 h 4491095"/>
              <a:gd name="connsiteX151" fmla="*/ 1168239 w 12196362"/>
              <a:gd name="connsiteY151" fmla="*/ 4366534 h 4491095"/>
              <a:gd name="connsiteX152" fmla="*/ 1168700 w 12196362"/>
              <a:gd name="connsiteY152" fmla="*/ 4305084 h 4491095"/>
              <a:gd name="connsiteX153" fmla="*/ 4889040 w 12196362"/>
              <a:gd name="connsiteY153" fmla="*/ 4301546 h 4491095"/>
              <a:gd name="connsiteX154" fmla="*/ 4892317 w 12196362"/>
              <a:gd name="connsiteY154" fmla="*/ 4370908 h 4491095"/>
              <a:gd name="connsiteX155" fmla="*/ 4889040 w 12196362"/>
              <a:gd name="connsiteY155" fmla="*/ 4301546 h 4491095"/>
              <a:gd name="connsiteX156" fmla="*/ 2707891 w 12196362"/>
              <a:gd name="connsiteY156" fmla="*/ 4300020 h 4491095"/>
              <a:gd name="connsiteX157" fmla="*/ 2660758 w 12196362"/>
              <a:gd name="connsiteY157" fmla="*/ 4309066 h 4491095"/>
              <a:gd name="connsiteX158" fmla="*/ 2696825 w 12196362"/>
              <a:gd name="connsiteY158" fmla="*/ 4357561 h 4491095"/>
              <a:gd name="connsiteX159" fmla="*/ 2707891 w 12196362"/>
              <a:gd name="connsiteY159" fmla="*/ 4300020 h 4491095"/>
              <a:gd name="connsiteX160" fmla="*/ 3963282 w 12196362"/>
              <a:gd name="connsiteY160" fmla="*/ 4299392 h 4491095"/>
              <a:gd name="connsiteX161" fmla="*/ 3969844 w 12196362"/>
              <a:gd name="connsiteY161" fmla="*/ 4377972 h 4491095"/>
              <a:gd name="connsiteX162" fmla="*/ 3963282 w 12196362"/>
              <a:gd name="connsiteY162" fmla="*/ 4299392 h 4491095"/>
              <a:gd name="connsiteX163" fmla="*/ 512053 w 12196362"/>
              <a:gd name="connsiteY163" fmla="*/ 4293678 h 4491095"/>
              <a:gd name="connsiteX164" fmla="*/ 502205 w 12196362"/>
              <a:gd name="connsiteY164" fmla="*/ 4372017 h 4491095"/>
              <a:gd name="connsiteX165" fmla="*/ 512053 w 12196362"/>
              <a:gd name="connsiteY165" fmla="*/ 4293678 h 4491095"/>
              <a:gd name="connsiteX166" fmla="*/ 4463191 w 12196362"/>
              <a:gd name="connsiteY166" fmla="*/ 4284314 h 4491095"/>
              <a:gd name="connsiteX167" fmla="*/ 4466486 w 12196362"/>
              <a:gd name="connsiteY167" fmla="*/ 4356940 h 4491095"/>
              <a:gd name="connsiteX168" fmla="*/ 4463191 w 12196362"/>
              <a:gd name="connsiteY168" fmla="*/ 4284314 h 4491095"/>
              <a:gd name="connsiteX169" fmla="*/ 4677850 w 12196362"/>
              <a:gd name="connsiteY169" fmla="*/ 4283236 h 4491095"/>
              <a:gd name="connsiteX170" fmla="*/ 4642898 w 12196362"/>
              <a:gd name="connsiteY170" fmla="*/ 4352386 h 4491095"/>
              <a:gd name="connsiteX171" fmla="*/ 4711575 w 12196362"/>
              <a:gd name="connsiteY171" fmla="*/ 4298084 h 4491095"/>
              <a:gd name="connsiteX172" fmla="*/ 4677850 w 12196362"/>
              <a:gd name="connsiteY172" fmla="*/ 4283236 h 4491095"/>
              <a:gd name="connsiteX173" fmla="*/ 932815 w 12196362"/>
              <a:gd name="connsiteY173" fmla="*/ 4283045 h 4491095"/>
              <a:gd name="connsiteX174" fmla="*/ 889317 w 12196362"/>
              <a:gd name="connsiteY174" fmla="*/ 4296606 h 4491095"/>
              <a:gd name="connsiteX175" fmla="*/ 925429 w 12196362"/>
              <a:gd name="connsiteY175" fmla="*/ 4354064 h 4491095"/>
              <a:gd name="connsiteX176" fmla="*/ 932815 w 12196362"/>
              <a:gd name="connsiteY176" fmla="*/ 4283045 h 4491095"/>
              <a:gd name="connsiteX177" fmla="*/ 63124 w 12196362"/>
              <a:gd name="connsiteY177" fmla="*/ 4276190 h 4491095"/>
              <a:gd name="connsiteX178" fmla="*/ 37086 w 12196362"/>
              <a:gd name="connsiteY178" fmla="*/ 4282677 h 4491095"/>
              <a:gd name="connsiteX179" fmla="*/ 79710 w 12196362"/>
              <a:gd name="connsiteY179" fmla="*/ 4343457 h 4491095"/>
              <a:gd name="connsiteX180" fmla="*/ 63124 w 12196362"/>
              <a:gd name="connsiteY180" fmla="*/ 4276190 h 4491095"/>
              <a:gd name="connsiteX181" fmla="*/ 2936080 w 12196362"/>
              <a:gd name="connsiteY181" fmla="*/ 4272461 h 4491095"/>
              <a:gd name="connsiteX182" fmla="*/ 2955813 w 12196362"/>
              <a:gd name="connsiteY182" fmla="*/ 4350800 h 4491095"/>
              <a:gd name="connsiteX183" fmla="*/ 2936080 w 12196362"/>
              <a:gd name="connsiteY183" fmla="*/ 4272461 h 4491095"/>
              <a:gd name="connsiteX184" fmla="*/ 273069 w 12196362"/>
              <a:gd name="connsiteY184" fmla="*/ 4263576 h 4491095"/>
              <a:gd name="connsiteX185" fmla="*/ 289429 w 12196362"/>
              <a:gd name="connsiteY185" fmla="*/ 4330067 h 4491095"/>
              <a:gd name="connsiteX186" fmla="*/ 273069 w 12196362"/>
              <a:gd name="connsiteY186" fmla="*/ 4263576 h 4491095"/>
              <a:gd name="connsiteX187" fmla="*/ 0 w 12196362"/>
              <a:gd name="connsiteY187" fmla="*/ 0 h 4491095"/>
              <a:gd name="connsiteX188" fmla="*/ 12196362 w 12196362"/>
              <a:gd name="connsiteY188" fmla="*/ 0 h 4491095"/>
              <a:gd name="connsiteX189" fmla="*/ 12196362 w 12196362"/>
              <a:gd name="connsiteY189" fmla="*/ 4491095 h 4491095"/>
              <a:gd name="connsiteX190" fmla="*/ 0 w 12196362"/>
              <a:gd name="connsiteY190" fmla="*/ 4491095 h 449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196362" h="4491095">
                <a:moveTo>
                  <a:pt x="8875213" y="4399821"/>
                </a:moveTo>
                <a:cubicBezTo>
                  <a:pt x="8861688" y="4398259"/>
                  <a:pt x="8845294" y="4400532"/>
                  <a:pt x="8828080" y="4408867"/>
                </a:cubicBezTo>
                <a:cubicBezTo>
                  <a:pt x="8821522" y="4430083"/>
                  <a:pt x="8837916" y="4460393"/>
                  <a:pt x="8864147" y="4457362"/>
                </a:cubicBezTo>
                <a:cubicBezTo>
                  <a:pt x="8930543" y="4443723"/>
                  <a:pt x="8915788" y="4404510"/>
                  <a:pt x="8875213" y="4399821"/>
                </a:cubicBezTo>
                <a:close/>
                <a:moveTo>
                  <a:pt x="11795748" y="4398237"/>
                </a:moveTo>
                <a:cubicBezTo>
                  <a:pt x="11781924" y="4396534"/>
                  <a:pt x="11765950" y="4398047"/>
                  <a:pt x="11750385" y="4404102"/>
                </a:cubicBezTo>
                <a:cubicBezTo>
                  <a:pt x="11740555" y="4422265"/>
                  <a:pt x="11766769" y="4473727"/>
                  <a:pt x="11792983" y="4464646"/>
                </a:cubicBezTo>
                <a:cubicBezTo>
                  <a:pt x="11859338" y="4437401"/>
                  <a:pt x="11837220" y="4403345"/>
                  <a:pt x="11795748" y="4398237"/>
                </a:cubicBezTo>
                <a:close/>
                <a:moveTo>
                  <a:pt x="8107164" y="4395054"/>
                </a:moveTo>
                <a:cubicBezTo>
                  <a:pt x="8072206" y="4400682"/>
                  <a:pt x="8052494" y="4433327"/>
                  <a:pt x="8099310" y="4462595"/>
                </a:cubicBezTo>
                <a:cubicBezTo>
                  <a:pt x="8145304" y="4462595"/>
                  <a:pt x="8171586" y="4438580"/>
                  <a:pt x="8145304" y="4399557"/>
                </a:cubicBezTo>
                <a:cubicBezTo>
                  <a:pt x="8132163" y="4394304"/>
                  <a:pt x="8118816" y="4393178"/>
                  <a:pt x="8107164" y="4395054"/>
                </a:cubicBezTo>
                <a:close/>
                <a:moveTo>
                  <a:pt x="9086283" y="4387521"/>
                </a:moveTo>
                <a:cubicBezTo>
                  <a:pt x="9030281" y="4399533"/>
                  <a:pt x="9076400" y="4459593"/>
                  <a:pt x="9106048" y="4462596"/>
                </a:cubicBezTo>
                <a:cubicBezTo>
                  <a:pt x="9181816" y="4435569"/>
                  <a:pt x="9148874" y="4393527"/>
                  <a:pt x="9086283" y="4387521"/>
                </a:cubicBezTo>
                <a:close/>
                <a:moveTo>
                  <a:pt x="12052208" y="4382645"/>
                </a:moveTo>
                <a:cubicBezTo>
                  <a:pt x="12009584" y="4391692"/>
                  <a:pt x="12003026" y="4452007"/>
                  <a:pt x="12055487" y="4452007"/>
                </a:cubicBezTo>
                <a:cubicBezTo>
                  <a:pt x="12114506" y="4442960"/>
                  <a:pt x="12134179" y="4385661"/>
                  <a:pt x="12052208" y="4382645"/>
                </a:cubicBezTo>
                <a:close/>
                <a:moveTo>
                  <a:pt x="8337035" y="4373903"/>
                </a:moveTo>
                <a:cubicBezTo>
                  <a:pt x="8323408" y="4372062"/>
                  <a:pt x="8307014" y="4373195"/>
                  <a:pt x="8289800" y="4378484"/>
                </a:cubicBezTo>
                <a:cubicBezTo>
                  <a:pt x="8283242" y="4405685"/>
                  <a:pt x="8302915" y="4438931"/>
                  <a:pt x="8332425" y="4438931"/>
                </a:cubicBezTo>
                <a:cubicBezTo>
                  <a:pt x="8393902" y="4411730"/>
                  <a:pt x="8377918" y="4379429"/>
                  <a:pt x="8337035" y="4373903"/>
                </a:cubicBezTo>
                <a:close/>
                <a:moveTo>
                  <a:pt x="10891040" y="4371914"/>
                </a:moveTo>
                <a:cubicBezTo>
                  <a:pt x="10853310" y="4379565"/>
                  <a:pt x="10842838" y="4415266"/>
                  <a:pt x="10897045" y="4435667"/>
                </a:cubicBezTo>
                <a:cubicBezTo>
                  <a:pt x="10936469" y="4432644"/>
                  <a:pt x="10959466" y="4411488"/>
                  <a:pt x="10936469" y="4375220"/>
                </a:cubicBezTo>
                <a:cubicBezTo>
                  <a:pt x="10919221" y="4369931"/>
                  <a:pt x="10903616" y="4369364"/>
                  <a:pt x="10891040" y="4371914"/>
                </a:cubicBezTo>
                <a:close/>
                <a:moveTo>
                  <a:pt x="7408266" y="4370174"/>
                </a:moveTo>
                <a:cubicBezTo>
                  <a:pt x="7376490" y="4363889"/>
                  <a:pt x="7366077" y="4436325"/>
                  <a:pt x="7403419" y="4441618"/>
                </a:cubicBezTo>
                <a:cubicBezTo>
                  <a:pt x="7459227" y="4444642"/>
                  <a:pt x="7505187" y="4359967"/>
                  <a:pt x="7423116" y="4378112"/>
                </a:cubicBezTo>
                <a:cubicBezTo>
                  <a:pt x="7417782" y="4373576"/>
                  <a:pt x="7412806" y="4371071"/>
                  <a:pt x="7408266" y="4370174"/>
                </a:cubicBezTo>
                <a:close/>
                <a:moveTo>
                  <a:pt x="10162620" y="4370052"/>
                </a:moveTo>
                <a:cubicBezTo>
                  <a:pt x="10148207" y="4367731"/>
                  <a:pt x="10131792" y="4370384"/>
                  <a:pt x="10116199" y="4380992"/>
                </a:cubicBezTo>
                <a:cubicBezTo>
                  <a:pt x="10109633" y="4408270"/>
                  <a:pt x="10135896" y="4441611"/>
                  <a:pt x="10162158" y="4444642"/>
                </a:cubicBezTo>
                <a:cubicBezTo>
                  <a:pt x="10231098" y="4428729"/>
                  <a:pt x="10205861" y="4377014"/>
                  <a:pt x="10162620" y="4370052"/>
                </a:cubicBezTo>
                <a:close/>
                <a:moveTo>
                  <a:pt x="8574792" y="4369568"/>
                </a:moveTo>
                <a:cubicBezTo>
                  <a:pt x="8535528" y="4375599"/>
                  <a:pt x="8532256" y="4435914"/>
                  <a:pt x="8574792" y="4438930"/>
                </a:cubicBezTo>
                <a:cubicBezTo>
                  <a:pt x="8643504" y="4432898"/>
                  <a:pt x="8659864" y="4369568"/>
                  <a:pt x="8574792" y="4369568"/>
                </a:cubicBezTo>
                <a:close/>
                <a:moveTo>
                  <a:pt x="10389169" y="4368333"/>
                </a:moveTo>
                <a:cubicBezTo>
                  <a:pt x="10372756" y="4366962"/>
                  <a:pt x="10357790" y="4377078"/>
                  <a:pt x="10359025" y="4405575"/>
                </a:cubicBezTo>
                <a:cubicBezTo>
                  <a:pt x="10362316" y="4451171"/>
                  <a:pt x="10352442" y="4439012"/>
                  <a:pt x="10414980" y="4439012"/>
                </a:cubicBezTo>
                <a:cubicBezTo>
                  <a:pt x="10447895" y="4404815"/>
                  <a:pt x="10416523" y="4370619"/>
                  <a:pt x="10389169" y="4368333"/>
                </a:cubicBezTo>
                <a:close/>
                <a:moveTo>
                  <a:pt x="9885248" y="4368305"/>
                </a:moveTo>
                <a:cubicBezTo>
                  <a:pt x="9847766" y="4375155"/>
                  <a:pt x="9837363" y="4409404"/>
                  <a:pt x="9891215" y="4429954"/>
                </a:cubicBezTo>
                <a:cubicBezTo>
                  <a:pt x="9930379" y="4426909"/>
                  <a:pt x="9953225" y="4405599"/>
                  <a:pt x="9930379" y="4372110"/>
                </a:cubicBezTo>
                <a:cubicBezTo>
                  <a:pt x="9913244" y="4366783"/>
                  <a:pt x="9897742" y="4366022"/>
                  <a:pt x="9885248" y="4368305"/>
                </a:cubicBezTo>
                <a:close/>
                <a:moveTo>
                  <a:pt x="7856713" y="4365469"/>
                </a:moveTo>
                <a:cubicBezTo>
                  <a:pt x="7842915" y="4364900"/>
                  <a:pt x="7828347" y="4369262"/>
                  <a:pt x="7816857" y="4381400"/>
                </a:cubicBezTo>
                <a:cubicBezTo>
                  <a:pt x="7813574" y="4405677"/>
                  <a:pt x="7826706" y="4429954"/>
                  <a:pt x="7856251" y="4426919"/>
                </a:cubicBezTo>
                <a:cubicBezTo>
                  <a:pt x="7932577" y="4413264"/>
                  <a:pt x="7898107" y="4367176"/>
                  <a:pt x="7856713" y="4365469"/>
                </a:cubicBezTo>
                <a:close/>
                <a:moveTo>
                  <a:pt x="11577057" y="4361931"/>
                </a:moveTo>
                <a:cubicBezTo>
                  <a:pt x="11534433" y="4370978"/>
                  <a:pt x="11527875" y="4431293"/>
                  <a:pt x="11580336" y="4431293"/>
                </a:cubicBezTo>
                <a:cubicBezTo>
                  <a:pt x="11639355" y="4419230"/>
                  <a:pt x="11659028" y="4364947"/>
                  <a:pt x="11577057" y="4361931"/>
                </a:cubicBezTo>
                <a:close/>
                <a:moveTo>
                  <a:pt x="9395903" y="4360405"/>
                </a:moveTo>
                <a:cubicBezTo>
                  <a:pt x="9382378" y="4358843"/>
                  <a:pt x="9365984" y="4361116"/>
                  <a:pt x="9348770" y="4369451"/>
                </a:cubicBezTo>
                <a:cubicBezTo>
                  <a:pt x="9342212" y="4390667"/>
                  <a:pt x="9358606" y="4420977"/>
                  <a:pt x="9384837" y="4417946"/>
                </a:cubicBezTo>
                <a:cubicBezTo>
                  <a:pt x="9451233" y="4404307"/>
                  <a:pt x="9436478" y="4365094"/>
                  <a:pt x="9395903" y="4360405"/>
                </a:cubicBezTo>
                <a:close/>
                <a:moveTo>
                  <a:pt x="10651295" y="4359777"/>
                </a:moveTo>
                <a:cubicBezTo>
                  <a:pt x="10598795" y="4368844"/>
                  <a:pt x="10618482" y="4435335"/>
                  <a:pt x="10657857" y="4438357"/>
                </a:cubicBezTo>
                <a:cubicBezTo>
                  <a:pt x="10720201" y="4441380"/>
                  <a:pt x="10716920" y="4359777"/>
                  <a:pt x="10651295" y="4359777"/>
                </a:cubicBezTo>
                <a:close/>
                <a:moveTo>
                  <a:pt x="5778476" y="4359708"/>
                </a:moveTo>
                <a:cubicBezTo>
                  <a:pt x="5772298" y="4360793"/>
                  <a:pt x="5765459" y="4363247"/>
                  <a:pt x="5758052" y="4367398"/>
                </a:cubicBezTo>
                <a:cubicBezTo>
                  <a:pt x="5751469" y="4373437"/>
                  <a:pt x="5741594" y="4388533"/>
                  <a:pt x="5731720" y="4379475"/>
                </a:cubicBezTo>
                <a:cubicBezTo>
                  <a:pt x="5725138" y="4400610"/>
                  <a:pt x="5754760" y="4424765"/>
                  <a:pt x="5777801" y="4424765"/>
                </a:cubicBezTo>
                <a:cubicBezTo>
                  <a:pt x="5832521" y="4411555"/>
                  <a:pt x="5821721" y="4352113"/>
                  <a:pt x="5778476" y="4359708"/>
                </a:cubicBezTo>
                <a:close/>
                <a:moveTo>
                  <a:pt x="7200065" y="4354063"/>
                </a:moveTo>
                <a:cubicBezTo>
                  <a:pt x="7154106" y="4366115"/>
                  <a:pt x="7140974" y="4423363"/>
                  <a:pt x="7190217" y="4432402"/>
                </a:cubicBezTo>
                <a:cubicBezTo>
                  <a:pt x="7249308" y="4414324"/>
                  <a:pt x="7285419" y="4357076"/>
                  <a:pt x="7200065" y="4354063"/>
                </a:cubicBezTo>
                <a:close/>
                <a:moveTo>
                  <a:pt x="6553320" y="4350800"/>
                </a:moveTo>
                <a:cubicBezTo>
                  <a:pt x="6504348" y="4353813"/>
                  <a:pt x="6488024" y="4420100"/>
                  <a:pt x="6540261" y="4429139"/>
                </a:cubicBezTo>
                <a:cubicBezTo>
                  <a:pt x="6592498" y="4420100"/>
                  <a:pt x="6612087" y="4368878"/>
                  <a:pt x="6553320" y="4350800"/>
                </a:cubicBezTo>
                <a:close/>
                <a:moveTo>
                  <a:pt x="11151209" y="4344699"/>
                </a:moveTo>
                <a:cubicBezTo>
                  <a:pt x="11095198" y="4347725"/>
                  <a:pt x="11101787" y="4417325"/>
                  <a:pt x="11154503" y="4417325"/>
                </a:cubicBezTo>
                <a:cubicBezTo>
                  <a:pt x="11223693" y="4402194"/>
                  <a:pt x="11200630" y="4350751"/>
                  <a:pt x="11151209" y="4344699"/>
                </a:cubicBezTo>
                <a:close/>
                <a:moveTo>
                  <a:pt x="11365866" y="4343621"/>
                </a:moveTo>
                <a:cubicBezTo>
                  <a:pt x="11328461" y="4343762"/>
                  <a:pt x="11289217" y="4383357"/>
                  <a:pt x="11330914" y="4412771"/>
                </a:cubicBezTo>
                <a:cubicBezTo>
                  <a:pt x="11360348" y="4415788"/>
                  <a:pt x="11412674" y="4400704"/>
                  <a:pt x="11399592" y="4358469"/>
                </a:cubicBezTo>
                <a:cubicBezTo>
                  <a:pt x="11390598" y="4347910"/>
                  <a:pt x="11378335" y="4343573"/>
                  <a:pt x="11365866" y="4343621"/>
                </a:cubicBezTo>
                <a:close/>
                <a:moveTo>
                  <a:pt x="7620828" y="4343430"/>
                </a:moveTo>
                <a:cubicBezTo>
                  <a:pt x="7606875" y="4342060"/>
                  <a:pt x="7591282" y="4345651"/>
                  <a:pt x="7577330" y="4356991"/>
                </a:cubicBezTo>
                <a:cubicBezTo>
                  <a:pt x="7570764" y="4378160"/>
                  <a:pt x="7587178" y="4414449"/>
                  <a:pt x="7613441" y="4414449"/>
                </a:cubicBezTo>
                <a:cubicBezTo>
                  <a:pt x="7689767" y="4396304"/>
                  <a:pt x="7662684" y="4347541"/>
                  <a:pt x="7620828" y="4343430"/>
                </a:cubicBezTo>
                <a:close/>
                <a:moveTo>
                  <a:pt x="5978936" y="4342251"/>
                </a:moveTo>
                <a:cubicBezTo>
                  <a:pt x="5936521" y="4351260"/>
                  <a:pt x="5916946" y="4411320"/>
                  <a:pt x="5969148" y="4417326"/>
                </a:cubicBezTo>
                <a:cubicBezTo>
                  <a:pt x="6031138" y="4402311"/>
                  <a:pt x="6060503" y="4342251"/>
                  <a:pt x="5978936" y="4342251"/>
                </a:cubicBezTo>
                <a:close/>
                <a:moveTo>
                  <a:pt x="5328580" y="4340716"/>
                </a:moveTo>
                <a:cubicBezTo>
                  <a:pt x="5285955" y="4349763"/>
                  <a:pt x="5279398" y="4410078"/>
                  <a:pt x="5331858" y="4410078"/>
                </a:cubicBezTo>
                <a:cubicBezTo>
                  <a:pt x="5390877" y="4401031"/>
                  <a:pt x="5410551" y="4343731"/>
                  <a:pt x="5328580" y="4340716"/>
                </a:cubicBezTo>
                <a:close/>
                <a:moveTo>
                  <a:pt x="6156176" y="4340411"/>
                </a:moveTo>
                <a:cubicBezTo>
                  <a:pt x="6142521" y="4338907"/>
                  <a:pt x="6126916" y="4342103"/>
                  <a:pt x="6112132" y="4352629"/>
                </a:cubicBezTo>
                <a:cubicBezTo>
                  <a:pt x="6108847" y="4376690"/>
                  <a:pt x="6121988" y="4415789"/>
                  <a:pt x="6151556" y="4409774"/>
                </a:cubicBezTo>
                <a:cubicBezTo>
                  <a:pt x="6220547" y="4391728"/>
                  <a:pt x="6197139" y="4344922"/>
                  <a:pt x="6156176" y="4340411"/>
                </a:cubicBezTo>
                <a:close/>
                <a:moveTo>
                  <a:pt x="6727825" y="4339022"/>
                </a:moveTo>
                <a:cubicBezTo>
                  <a:pt x="6719564" y="4340001"/>
                  <a:pt x="6710803" y="4342090"/>
                  <a:pt x="6701787" y="4345509"/>
                </a:cubicBezTo>
                <a:cubicBezTo>
                  <a:pt x="6698508" y="4375899"/>
                  <a:pt x="6718181" y="4406289"/>
                  <a:pt x="6744411" y="4406289"/>
                </a:cubicBezTo>
                <a:cubicBezTo>
                  <a:pt x="6819005" y="4379698"/>
                  <a:pt x="6785653" y="4332167"/>
                  <a:pt x="6727825" y="4339022"/>
                </a:cubicBezTo>
                <a:close/>
                <a:moveTo>
                  <a:pt x="5107731" y="4337851"/>
                </a:moveTo>
                <a:cubicBezTo>
                  <a:pt x="5093908" y="4336148"/>
                  <a:pt x="5077933" y="4337662"/>
                  <a:pt x="5062370" y="4343716"/>
                </a:cubicBezTo>
                <a:cubicBezTo>
                  <a:pt x="5052540" y="4361879"/>
                  <a:pt x="5078754" y="4413342"/>
                  <a:pt x="5104967" y="4404260"/>
                </a:cubicBezTo>
                <a:cubicBezTo>
                  <a:pt x="5171322" y="4377015"/>
                  <a:pt x="5149203" y="4342959"/>
                  <a:pt x="5107731" y="4337851"/>
                </a:cubicBezTo>
                <a:close/>
                <a:moveTo>
                  <a:pt x="6338461" y="4337452"/>
                </a:moveTo>
                <a:cubicBezTo>
                  <a:pt x="6292282" y="4349541"/>
                  <a:pt x="6302177" y="4409988"/>
                  <a:pt x="6341760" y="4419055"/>
                </a:cubicBezTo>
                <a:cubicBezTo>
                  <a:pt x="6411029" y="4416032"/>
                  <a:pt x="6401133" y="4343496"/>
                  <a:pt x="6338461" y="4337452"/>
                </a:cubicBezTo>
                <a:close/>
                <a:moveTo>
                  <a:pt x="2193029" y="4335925"/>
                </a:moveTo>
                <a:cubicBezTo>
                  <a:pt x="2179503" y="4334363"/>
                  <a:pt x="2163111" y="4336636"/>
                  <a:pt x="2145897" y="4344971"/>
                </a:cubicBezTo>
                <a:cubicBezTo>
                  <a:pt x="2139339" y="4366187"/>
                  <a:pt x="2155733" y="4396497"/>
                  <a:pt x="2181964" y="4393466"/>
                </a:cubicBezTo>
                <a:cubicBezTo>
                  <a:pt x="2248360" y="4379827"/>
                  <a:pt x="2233604" y="4340614"/>
                  <a:pt x="2193029" y="4335925"/>
                </a:cubicBezTo>
                <a:close/>
                <a:moveTo>
                  <a:pt x="1419152" y="4334669"/>
                </a:moveTo>
                <a:cubicBezTo>
                  <a:pt x="1384194" y="4340297"/>
                  <a:pt x="1364483" y="4372942"/>
                  <a:pt x="1411298" y="4402210"/>
                </a:cubicBezTo>
                <a:cubicBezTo>
                  <a:pt x="1457292" y="4402210"/>
                  <a:pt x="1483575" y="4378195"/>
                  <a:pt x="1457292" y="4339172"/>
                </a:cubicBezTo>
                <a:cubicBezTo>
                  <a:pt x="1444151" y="4333919"/>
                  <a:pt x="1430805" y="4332793"/>
                  <a:pt x="1419152" y="4334669"/>
                </a:cubicBezTo>
                <a:close/>
                <a:moveTo>
                  <a:pt x="5548044" y="4334188"/>
                </a:moveTo>
                <a:cubicBezTo>
                  <a:pt x="5495691" y="4334188"/>
                  <a:pt x="5485876" y="4404209"/>
                  <a:pt x="5534955" y="4413342"/>
                </a:cubicBezTo>
                <a:cubicBezTo>
                  <a:pt x="5603666" y="4404209"/>
                  <a:pt x="5613482" y="4358543"/>
                  <a:pt x="5548044" y="4334188"/>
                </a:cubicBezTo>
                <a:close/>
                <a:moveTo>
                  <a:pt x="9624091" y="4332846"/>
                </a:moveTo>
                <a:cubicBezTo>
                  <a:pt x="9568184" y="4344898"/>
                  <a:pt x="9610937" y="4405159"/>
                  <a:pt x="9643823" y="4411185"/>
                </a:cubicBezTo>
                <a:cubicBezTo>
                  <a:pt x="9716174" y="4384067"/>
                  <a:pt x="9683287" y="4338872"/>
                  <a:pt x="9624091" y="4332846"/>
                </a:cubicBezTo>
                <a:close/>
                <a:moveTo>
                  <a:pt x="2398272" y="4327136"/>
                </a:moveTo>
                <a:cubicBezTo>
                  <a:pt x="2342271" y="4339148"/>
                  <a:pt x="2388390" y="4399208"/>
                  <a:pt x="2418038" y="4402211"/>
                </a:cubicBezTo>
                <a:cubicBezTo>
                  <a:pt x="2493805" y="4375184"/>
                  <a:pt x="2460862" y="4333142"/>
                  <a:pt x="2398272" y="4327136"/>
                </a:cubicBezTo>
                <a:close/>
                <a:moveTo>
                  <a:pt x="6961081" y="4323961"/>
                </a:moveTo>
                <a:cubicBezTo>
                  <a:pt x="6918545" y="4345117"/>
                  <a:pt x="6928361" y="4396497"/>
                  <a:pt x="6977441" y="4390452"/>
                </a:cubicBezTo>
                <a:cubicBezTo>
                  <a:pt x="7046153" y="4369296"/>
                  <a:pt x="7019977" y="4314894"/>
                  <a:pt x="6961081" y="4323961"/>
                </a:cubicBezTo>
                <a:close/>
                <a:moveTo>
                  <a:pt x="1649023" y="4313518"/>
                </a:moveTo>
                <a:cubicBezTo>
                  <a:pt x="1635395" y="4311677"/>
                  <a:pt x="1619002" y="4312810"/>
                  <a:pt x="1601788" y="4318099"/>
                </a:cubicBezTo>
                <a:cubicBezTo>
                  <a:pt x="1595230" y="4345300"/>
                  <a:pt x="1614903" y="4378546"/>
                  <a:pt x="1644412" y="4378546"/>
                </a:cubicBezTo>
                <a:cubicBezTo>
                  <a:pt x="1705890" y="4351345"/>
                  <a:pt x="1689906" y="4319044"/>
                  <a:pt x="1649023" y="4313518"/>
                </a:cubicBezTo>
                <a:close/>
                <a:moveTo>
                  <a:pt x="4203020" y="4311529"/>
                </a:moveTo>
                <a:cubicBezTo>
                  <a:pt x="4165298" y="4319180"/>
                  <a:pt x="4154826" y="4354881"/>
                  <a:pt x="4209027" y="4375282"/>
                </a:cubicBezTo>
                <a:cubicBezTo>
                  <a:pt x="4248450" y="4372259"/>
                  <a:pt x="4271448" y="4351103"/>
                  <a:pt x="4248450" y="4314835"/>
                </a:cubicBezTo>
                <a:cubicBezTo>
                  <a:pt x="4231203" y="4309546"/>
                  <a:pt x="4215597" y="4308979"/>
                  <a:pt x="4203020" y="4311529"/>
                </a:cubicBezTo>
                <a:close/>
                <a:moveTo>
                  <a:pt x="720255" y="4309789"/>
                </a:moveTo>
                <a:cubicBezTo>
                  <a:pt x="688478" y="4303504"/>
                  <a:pt x="678065" y="4375940"/>
                  <a:pt x="715408" y="4381233"/>
                </a:cubicBezTo>
                <a:cubicBezTo>
                  <a:pt x="771216" y="4384257"/>
                  <a:pt x="817175" y="4299582"/>
                  <a:pt x="735104" y="4317727"/>
                </a:cubicBezTo>
                <a:cubicBezTo>
                  <a:pt x="729770" y="4313191"/>
                  <a:pt x="724794" y="4310686"/>
                  <a:pt x="720255" y="4309789"/>
                </a:cubicBezTo>
                <a:close/>
                <a:moveTo>
                  <a:pt x="3474610" y="4309667"/>
                </a:moveTo>
                <a:cubicBezTo>
                  <a:pt x="3460197" y="4307346"/>
                  <a:pt x="3443782" y="4309999"/>
                  <a:pt x="3428188" y="4320607"/>
                </a:cubicBezTo>
                <a:cubicBezTo>
                  <a:pt x="3421623" y="4347885"/>
                  <a:pt x="3447885" y="4381226"/>
                  <a:pt x="3474149" y="4384257"/>
                </a:cubicBezTo>
                <a:cubicBezTo>
                  <a:pt x="3543086" y="4368344"/>
                  <a:pt x="3517851" y="4316629"/>
                  <a:pt x="3474610" y="4309667"/>
                </a:cubicBezTo>
                <a:close/>
                <a:moveTo>
                  <a:pt x="1886780" y="4309183"/>
                </a:moveTo>
                <a:cubicBezTo>
                  <a:pt x="1847516" y="4315214"/>
                  <a:pt x="1844244" y="4375529"/>
                  <a:pt x="1886780" y="4378545"/>
                </a:cubicBezTo>
                <a:cubicBezTo>
                  <a:pt x="1955492" y="4372513"/>
                  <a:pt x="1971852" y="4309183"/>
                  <a:pt x="1886780" y="4309183"/>
                </a:cubicBezTo>
                <a:close/>
                <a:moveTo>
                  <a:pt x="3196126" y="4308982"/>
                </a:moveTo>
                <a:cubicBezTo>
                  <a:pt x="3158644" y="4315832"/>
                  <a:pt x="3148241" y="4350081"/>
                  <a:pt x="3202093" y="4370631"/>
                </a:cubicBezTo>
                <a:cubicBezTo>
                  <a:pt x="3241256" y="4367586"/>
                  <a:pt x="3264103" y="4346276"/>
                  <a:pt x="3241256" y="4312787"/>
                </a:cubicBezTo>
                <a:cubicBezTo>
                  <a:pt x="3224123" y="4307460"/>
                  <a:pt x="3208620" y="4306699"/>
                  <a:pt x="3196126" y="4308982"/>
                </a:cubicBezTo>
                <a:close/>
                <a:moveTo>
                  <a:pt x="3701156" y="4307948"/>
                </a:moveTo>
                <a:cubicBezTo>
                  <a:pt x="3684743" y="4306577"/>
                  <a:pt x="3669779" y="4316693"/>
                  <a:pt x="3671012" y="4345190"/>
                </a:cubicBezTo>
                <a:cubicBezTo>
                  <a:pt x="3674303" y="4390786"/>
                  <a:pt x="3664429" y="4378627"/>
                  <a:pt x="3726967" y="4378627"/>
                </a:cubicBezTo>
                <a:cubicBezTo>
                  <a:pt x="3759881" y="4344430"/>
                  <a:pt x="3728509" y="4310234"/>
                  <a:pt x="3701156" y="4307948"/>
                </a:cubicBezTo>
                <a:close/>
                <a:moveTo>
                  <a:pt x="1168700" y="4305084"/>
                </a:moveTo>
                <a:cubicBezTo>
                  <a:pt x="1154902" y="4304515"/>
                  <a:pt x="1140335" y="4308877"/>
                  <a:pt x="1128845" y="4321015"/>
                </a:cubicBezTo>
                <a:cubicBezTo>
                  <a:pt x="1125562" y="4345292"/>
                  <a:pt x="1138693" y="4369569"/>
                  <a:pt x="1168239" y="4366534"/>
                </a:cubicBezTo>
                <a:cubicBezTo>
                  <a:pt x="1244564" y="4352879"/>
                  <a:pt x="1210095" y="4306791"/>
                  <a:pt x="1168700" y="4305084"/>
                </a:cubicBezTo>
                <a:close/>
                <a:moveTo>
                  <a:pt x="4889040" y="4301546"/>
                </a:moveTo>
                <a:cubicBezTo>
                  <a:pt x="4846413" y="4310593"/>
                  <a:pt x="4839856" y="4370908"/>
                  <a:pt x="4892317" y="4370908"/>
                </a:cubicBezTo>
                <a:cubicBezTo>
                  <a:pt x="4951338" y="4358845"/>
                  <a:pt x="4971012" y="4304561"/>
                  <a:pt x="4889040" y="4301546"/>
                </a:cubicBezTo>
                <a:close/>
                <a:moveTo>
                  <a:pt x="2707891" y="4300020"/>
                </a:moveTo>
                <a:cubicBezTo>
                  <a:pt x="2694367" y="4298458"/>
                  <a:pt x="2677972" y="4300731"/>
                  <a:pt x="2660758" y="4309066"/>
                </a:cubicBezTo>
                <a:cubicBezTo>
                  <a:pt x="2654200" y="4330282"/>
                  <a:pt x="2670595" y="4360592"/>
                  <a:pt x="2696825" y="4357561"/>
                </a:cubicBezTo>
                <a:cubicBezTo>
                  <a:pt x="2763221" y="4343922"/>
                  <a:pt x="2748467" y="4304709"/>
                  <a:pt x="2707891" y="4300020"/>
                </a:cubicBezTo>
                <a:close/>
                <a:moveTo>
                  <a:pt x="3963282" y="4299392"/>
                </a:moveTo>
                <a:cubicBezTo>
                  <a:pt x="3910782" y="4308459"/>
                  <a:pt x="3930469" y="4374950"/>
                  <a:pt x="3969844" y="4377972"/>
                </a:cubicBezTo>
                <a:cubicBezTo>
                  <a:pt x="4032188" y="4380995"/>
                  <a:pt x="4028907" y="4299392"/>
                  <a:pt x="3963282" y="4299392"/>
                </a:cubicBezTo>
                <a:close/>
                <a:moveTo>
                  <a:pt x="512053" y="4293678"/>
                </a:moveTo>
                <a:cubicBezTo>
                  <a:pt x="466094" y="4305730"/>
                  <a:pt x="452962" y="4362978"/>
                  <a:pt x="502205" y="4372017"/>
                </a:cubicBezTo>
                <a:cubicBezTo>
                  <a:pt x="561296" y="4353939"/>
                  <a:pt x="597407" y="4296691"/>
                  <a:pt x="512053" y="4293678"/>
                </a:cubicBezTo>
                <a:close/>
                <a:moveTo>
                  <a:pt x="4463191" y="4284314"/>
                </a:moveTo>
                <a:cubicBezTo>
                  <a:pt x="4407180" y="4287340"/>
                  <a:pt x="4413769" y="4356940"/>
                  <a:pt x="4466486" y="4356940"/>
                </a:cubicBezTo>
                <a:cubicBezTo>
                  <a:pt x="4535676" y="4341809"/>
                  <a:pt x="4512613" y="4290366"/>
                  <a:pt x="4463191" y="4284314"/>
                </a:cubicBezTo>
                <a:close/>
                <a:moveTo>
                  <a:pt x="4677850" y="4283236"/>
                </a:moveTo>
                <a:cubicBezTo>
                  <a:pt x="4640445" y="4283377"/>
                  <a:pt x="4601199" y="4322972"/>
                  <a:pt x="4642898" y="4352386"/>
                </a:cubicBezTo>
                <a:cubicBezTo>
                  <a:pt x="4672331" y="4355403"/>
                  <a:pt x="4724657" y="4340319"/>
                  <a:pt x="4711575" y="4298084"/>
                </a:cubicBezTo>
                <a:cubicBezTo>
                  <a:pt x="4702583" y="4287525"/>
                  <a:pt x="4690318" y="4283188"/>
                  <a:pt x="4677850" y="4283236"/>
                </a:cubicBezTo>
                <a:close/>
                <a:moveTo>
                  <a:pt x="932815" y="4283045"/>
                </a:moveTo>
                <a:cubicBezTo>
                  <a:pt x="918863" y="4281675"/>
                  <a:pt x="903269" y="4285266"/>
                  <a:pt x="889317" y="4296606"/>
                </a:cubicBezTo>
                <a:cubicBezTo>
                  <a:pt x="882752" y="4317775"/>
                  <a:pt x="899166" y="4354064"/>
                  <a:pt x="925429" y="4354064"/>
                </a:cubicBezTo>
                <a:cubicBezTo>
                  <a:pt x="1001755" y="4335919"/>
                  <a:pt x="974671" y="4287156"/>
                  <a:pt x="932815" y="4283045"/>
                </a:cubicBezTo>
                <a:close/>
                <a:moveTo>
                  <a:pt x="63124" y="4276190"/>
                </a:moveTo>
                <a:cubicBezTo>
                  <a:pt x="54863" y="4277169"/>
                  <a:pt x="46103" y="4279258"/>
                  <a:pt x="37086" y="4282677"/>
                </a:cubicBezTo>
                <a:cubicBezTo>
                  <a:pt x="33807" y="4313067"/>
                  <a:pt x="53480" y="4343457"/>
                  <a:pt x="79710" y="4343457"/>
                </a:cubicBezTo>
                <a:cubicBezTo>
                  <a:pt x="154304" y="4316866"/>
                  <a:pt x="120952" y="4269335"/>
                  <a:pt x="63124" y="4276190"/>
                </a:cubicBezTo>
                <a:close/>
                <a:moveTo>
                  <a:pt x="2936080" y="4272461"/>
                </a:moveTo>
                <a:cubicBezTo>
                  <a:pt x="2880173" y="4284513"/>
                  <a:pt x="2922925" y="4344774"/>
                  <a:pt x="2955813" y="4350800"/>
                </a:cubicBezTo>
                <a:cubicBezTo>
                  <a:pt x="3028162" y="4323682"/>
                  <a:pt x="2995276" y="4278487"/>
                  <a:pt x="2936080" y="4272461"/>
                </a:cubicBezTo>
                <a:close/>
                <a:moveTo>
                  <a:pt x="273069" y="4263576"/>
                </a:moveTo>
                <a:cubicBezTo>
                  <a:pt x="230533" y="4284732"/>
                  <a:pt x="240349" y="4336112"/>
                  <a:pt x="289429" y="4330067"/>
                </a:cubicBezTo>
                <a:cubicBezTo>
                  <a:pt x="358141" y="4308911"/>
                  <a:pt x="331965" y="4254509"/>
                  <a:pt x="273069" y="4263576"/>
                </a:cubicBezTo>
                <a:close/>
                <a:moveTo>
                  <a:pt x="0" y="0"/>
                </a:moveTo>
                <a:lnTo>
                  <a:pt x="12196362" y="0"/>
                </a:lnTo>
                <a:lnTo>
                  <a:pt x="12196362" y="4491095"/>
                </a:lnTo>
                <a:lnTo>
                  <a:pt x="0" y="44910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CE078D2-EBDE-55F4-2F88-26C9B8FBAB1A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32367" y="4263675"/>
            <a:ext cx="12133526" cy="480448"/>
          </a:xfrm>
          <a:custGeom>
            <a:avLst/>
            <a:gdLst>
              <a:gd name="connsiteX0" fmla="*/ 5701636 w 12133526"/>
              <a:gd name="connsiteY0" fmla="*/ 75891 h 480448"/>
              <a:gd name="connsiteX1" fmla="*/ 5652264 w 12133526"/>
              <a:gd name="connsiteY1" fmla="*/ 15630 h 480448"/>
              <a:gd name="connsiteX2" fmla="*/ 5701636 w 12133526"/>
              <a:gd name="connsiteY2" fmla="*/ 75891 h 480448"/>
              <a:gd name="connsiteX3" fmla="*/ 5426037 w 12133526"/>
              <a:gd name="connsiteY3" fmla="*/ 75974 h 480448"/>
              <a:gd name="connsiteX4" fmla="*/ 5452369 w 12133526"/>
              <a:gd name="connsiteY4" fmla="*/ 0 h 480448"/>
              <a:gd name="connsiteX5" fmla="*/ 5426037 w 12133526"/>
              <a:gd name="connsiteY5" fmla="*/ 75974 h 480448"/>
              <a:gd name="connsiteX6" fmla="*/ 1768640 w 12133526"/>
              <a:gd name="connsiteY6" fmla="*/ 82254 h 480448"/>
              <a:gd name="connsiteX7" fmla="*/ 1771928 w 12133526"/>
              <a:gd name="connsiteY7" fmla="*/ 12892 h 480448"/>
              <a:gd name="connsiteX8" fmla="*/ 1768640 w 12133526"/>
              <a:gd name="connsiteY8" fmla="*/ 82254 h 480448"/>
              <a:gd name="connsiteX9" fmla="*/ 3455386 w 12133526"/>
              <a:gd name="connsiteY9" fmla="*/ 84112 h 480448"/>
              <a:gd name="connsiteX10" fmla="*/ 3438799 w 12133526"/>
              <a:gd name="connsiteY10" fmla="*/ 16845 h 480448"/>
              <a:gd name="connsiteX11" fmla="*/ 3481424 w 12133526"/>
              <a:gd name="connsiteY11" fmla="*/ 77625 h 480448"/>
              <a:gd name="connsiteX12" fmla="*/ 3455386 w 12133526"/>
              <a:gd name="connsiteY12" fmla="*/ 84112 h 480448"/>
              <a:gd name="connsiteX13" fmla="*/ 5930913 w 12133526"/>
              <a:gd name="connsiteY13" fmla="*/ 84866 h 480448"/>
              <a:gd name="connsiteX14" fmla="*/ 5947319 w 12133526"/>
              <a:gd name="connsiteY14" fmla="*/ 12240 h 480448"/>
              <a:gd name="connsiteX15" fmla="*/ 5930913 w 12133526"/>
              <a:gd name="connsiteY15" fmla="*/ 84866 h 480448"/>
              <a:gd name="connsiteX16" fmla="*/ 477150 w 12133526"/>
              <a:gd name="connsiteY16" fmla="*/ 85882 h 480448"/>
              <a:gd name="connsiteX17" fmla="*/ 451425 w 12133526"/>
              <a:gd name="connsiteY17" fmla="*/ 83547 h 480448"/>
              <a:gd name="connsiteX18" fmla="*/ 471098 w 12133526"/>
              <a:gd name="connsiteY18" fmla="*/ 7867 h 480448"/>
              <a:gd name="connsiteX19" fmla="*/ 477150 w 12133526"/>
              <a:gd name="connsiteY19" fmla="*/ 85882 h 480448"/>
              <a:gd name="connsiteX20" fmla="*/ 952416 w 12133526"/>
              <a:gd name="connsiteY20" fmla="*/ 88128 h 480448"/>
              <a:gd name="connsiteX21" fmla="*/ 965595 w 12133526"/>
              <a:gd name="connsiteY21" fmla="*/ 9789 h 480448"/>
              <a:gd name="connsiteX22" fmla="*/ 952416 w 12133526"/>
              <a:gd name="connsiteY22" fmla="*/ 88128 h 480448"/>
              <a:gd name="connsiteX23" fmla="*/ 44128 w 12133526"/>
              <a:gd name="connsiteY23" fmla="*/ 89315 h 480448"/>
              <a:gd name="connsiteX24" fmla="*/ 57216 w 12133526"/>
              <a:gd name="connsiteY24" fmla="*/ 13989 h 480448"/>
              <a:gd name="connsiteX25" fmla="*/ 44128 w 12133526"/>
              <a:gd name="connsiteY25" fmla="*/ 89315 h 480448"/>
              <a:gd name="connsiteX26" fmla="*/ 665958 w 12133526"/>
              <a:gd name="connsiteY26" fmla="*/ 92327 h 480448"/>
              <a:gd name="connsiteX27" fmla="*/ 685687 w 12133526"/>
              <a:gd name="connsiteY27" fmla="*/ 22965 h 480448"/>
              <a:gd name="connsiteX28" fmla="*/ 665958 w 12133526"/>
              <a:gd name="connsiteY28" fmla="*/ 92327 h 480448"/>
              <a:gd name="connsiteX29" fmla="*/ 212501 w 12133526"/>
              <a:gd name="connsiteY29" fmla="*/ 92328 h 480448"/>
              <a:gd name="connsiteX30" fmla="*/ 228861 w 12133526"/>
              <a:gd name="connsiteY30" fmla="*/ 22966 h 480448"/>
              <a:gd name="connsiteX31" fmla="*/ 212501 w 12133526"/>
              <a:gd name="connsiteY31" fmla="*/ 92328 h 480448"/>
              <a:gd name="connsiteX32" fmla="*/ 1509764 w 12133526"/>
              <a:gd name="connsiteY32" fmla="*/ 97110 h 480448"/>
              <a:gd name="connsiteX33" fmla="*/ 1503202 w 12133526"/>
              <a:gd name="connsiteY33" fmla="*/ 18530 h 480448"/>
              <a:gd name="connsiteX34" fmla="*/ 1509764 w 12133526"/>
              <a:gd name="connsiteY34" fmla="*/ 97110 h 480448"/>
              <a:gd name="connsiteX35" fmla="*/ 3769734 w 12133526"/>
              <a:gd name="connsiteY35" fmla="*/ 98446 h 480448"/>
              <a:gd name="connsiteX36" fmla="*/ 3759940 w 12133526"/>
              <a:gd name="connsiteY36" fmla="*/ 20164 h 480448"/>
              <a:gd name="connsiteX37" fmla="*/ 3769734 w 12133526"/>
              <a:gd name="connsiteY37" fmla="*/ 98446 h 480448"/>
              <a:gd name="connsiteX38" fmla="*/ 4347466 w 12133526"/>
              <a:gd name="connsiteY38" fmla="*/ 99860 h 480448"/>
              <a:gd name="connsiteX39" fmla="*/ 4330333 w 12133526"/>
              <a:gd name="connsiteY39" fmla="*/ 92926 h 480448"/>
              <a:gd name="connsiteX40" fmla="*/ 4363101 w 12133526"/>
              <a:gd name="connsiteY40" fmla="*/ 23372 h 480448"/>
              <a:gd name="connsiteX41" fmla="*/ 4347466 w 12133526"/>
              <a:gd name="connsiteY41" fmla="*/ 99860 h 480448"/>
              <a:gd name="connsiteX42" fmla="*/ 3150138 w 12133526"/>
              <a:gd name="connsiteY42" fmla="*/ 101710 h 480448"/>
              <a:gd name="connsiteX43" fmla="*/ 3137013 w 12133526"/>
              <a:gd name="connsiteY43" fmla="*/ 25736 h 480448"/>
              <a:gd name="connsiteX44" fmla="*/ 3150138 w 12133526"/>
              <a:gd name="connsiteY44" fmla="*/ 101710 h 480448"/>
              <a:gd name="connsiteX45" fmla="*/ 4063897 w 12133526"/>
              <a:gd name="connsiteY45" fmla="*/ 102932 h 480448"/>
              <a:gd name="connsiteX46" fmla="*/ 4063897 w 12133526"/>
              <a:gd name="connsiteY46" fmla="*/ 33570 h 480448"/>
              <a:gd name="connsiteX47" fmla="*/ 4063897 w 12133526"/>
              <a:gd name="connsiteY47" fmla="*/ 102932 h 480448"/>
              <a:gd name="connsiteX48" fmla="*/ 2368751 w 12133526"/>
              <a:gd name="connsiteY48" fmla="*/ 103089 h 480448"/>
              <a:gd name="connsiteX49" fmla="*/ 2330611 w 12133526"/>
              <a:gd name="connsiteY49" fmla="*/ 98508 h 480448"/>
              <a:gd name="connsiteX50" fmla="*/ 2376605 w 12133526"/>
              <a:gd name="connsiteY50" fmla="*/ 38061 h 480448"/>
              <a:gd name="connsiteX51" fmla="*/ 2368751 w 12133526"/>
              <a:gd name="connsiteY51" fmla="*/ 103089 h 480448"/>
              <a:gd name="connsiteX52" fmla="*/ 6207442 w 12133526"/>
              <a:gd name="connsiteY52" fmla="*/ 104163 h 480448"/>
              <a:gd name="connsiteX53" fmla="*/ 6163912 w 12133526"/>
              <a:gd name="connsiteY53" fmla="*/ 100432 h 480448"/>
              <a:gd name="connsiteX54" fmla="*/ 6200050 w 12133526"/>
              <a:gd name="connsiteY54" fmla="*/ 39985 h 480448"/>
              <a:gd name="connsiteX55" fmla="*/ 6207442 w 12133526"/>
              <a:gd name="connsiteY55" fmla="*/ 104163 h 480448"/>
              <a:gd name="connsiteX56" fmla="*/ 4619077 w 12133526"/>
              <a:gd name="connsiteY56" fmla="*/ 105863 h 480448"/>
              <a:gd name="connsiteX57" fmla="*/ 4592405 w 12133526"/>
              <a:gd name="connsiteY57" fmla="*/ 35659 h 480448"/>
              <a:gd name="connsiteX58" fmla="*/ 4651779 w 12133526"/>
              <a:gd name="connsiteY58" fmla="*/ 68871 h 480448"/>
              <a:gd name="connsiteX59" fmla="*/ 4619077 w 12133526"/>
              <a:gd name="connsiteY59" fmla="*/ 105863 h 480448"/>
              <a:gd name="connsiteX60" fmla="*/ 2906790 w 12133526"/>
              <a:gd name="connsiteY60" fmla="*/ 105864 h 480448"/>
              <a:gd name="connsiteX61" fmla="*/ 2914131 w 12133526"/>
              <a:gd name="connsiteY61" fmla="*/ 37822 h 480448"/>
              <a:gd name="connsiteX62" fmla="*/ 2950021 w 12133526"/>
              <a:gd name="connsiteY62" fmla="*/ 92256 h 480448"/>
              <a:gd name="connsiteX63" fmla="*/ 2906790 w 12133526"/>
              <a:gd name="connsiteY63" fmla="*/ 105864 h 480448"/>
              <a:gd name="connsiteX64" fmla="*/ 4898717 w 12133526"/>
              <a:gd name="connsiteY64" fmla="*/ 107298 h 480448"/>
              <a:gd name="connsiteX65" fmla="*/ 4895439 w 12133526"/>
              <a:gd name="connsiteY65" fmla="*/ 34672 h 480448"/>
              <a:gd name="connsiteX66" fmla="*/ 4898717 w 12133526"/>
              <a:gd name="connsiteY66" fmla="*/ 107298 h 480448"/>
              <a:gd name="connsiteX67" fmla="*/ 2028810 w 12133526"/>
              <a:gd name="connsiteY67" fmla="*/ 107864 h 480448"/>
              <a:gd name="connsiteX68" fmla="*/ 2035279 w 12133526"/>
              <a:gd name="connsiteY68" fmla="*/ 44356 h 480448"/>
              <a:gd name="connsiteX69" fmla="*/ 2077987 w 12133526"/>
              <a:gd name="connsiteY69" fmla="*/ 101944 h 480448"/>
              <a:gd name="connsiteX70" fmla="*/ 2028810 w 12133526"/>
              <a:gd name="connsiteY70" fmla="*/ 107864 h 480448"/>
              <a:gd name="connsiteX71" fmla="*/ 2651367 w 12133526"/>
              <a:gd name="connsiteY71" fmla="*/ 109816 h 480448"/>
              <a:gd name="connsiteX72" fmla="*/ 2651826 w 12133526"/>
              <a:gd name="connsiteY72" fmla="*/ 50073 h 480448"/>
              <a:gd name="connsiteX73" fmla="*/ 2690978 w 12133526"/>
              <a:gd name="connsiteY73" fmla="*/ 92557 h 480448"/>
              <a:gd name="connsiteX74" fmla="*/ 2651367 w 12133526"/>
              <a:gd name="connsiteY74" fmla="*/ 109816 h 480448"/>
              <a:gd name="connsiteX75" fmla="*/ 1198481 w 12133526"/>
              <a:gd name="connsiteY75" fmla="*/ 110162 h 480448"/>
              <a:gd name="connsiteX76" fmla="*/ 1164538 w 12133526"/>
              <a:gd name="connsiteY76" fmla="*/ 95192 h 480448"/>
              <a:gd name="connsiteX77" fmla="*/ 1233659 w 12133526"/>
              <a:gd name="connsiteY77" fmla="*/ 40444 h 480448"/>
              <a:gd name="connsiteX78" fmla="*/ 1198481 w 12133526"/>
              <a:gd name="connsiteY78" fmla="*/ 110162 h 480448"/>
              <a:gd name="connsiteX79" fmla="*/ 6449776 w 12133526"/>
              <a:gd name="connsiteY79" fmla="*/ 110385 h 480448"/>
              <a:gd name="connsiteX80" fmla="*/ 6436343 w 12133526"/>
              <a:gd name="connsiteY80" fmla="*/ 36721 h 480448"/>
              <a:gd name="connsiteX81" fmla="*/ 6475642 w 12133526"/>
              <a:gd name="connsiteY81" fmla="*/ 103091 h 480448"/>
              <a:gd name="connsiteX82" fmla="*/ 6449776 w 12133526"/>
              <a:gd name="connsiteY82" fmla="*/ 110385 h 480448"/>
              <a:gd name="connsiteX83" fmla="*/ 5171754 w 12133526"/>
              <a:gd name="connsiteY83" fmla="*/ 119091 h 480448"/>
              <a:gd name="connsiteX84" fmla="*/ 5145979 w 12133526"/>
              <a:gd name="connsiteY84" fmla="*/ 117004 h 480448"/>
              <a:gd name="connsiteX85" fmla="*/ 5165690 w 12133526"/>
              <a:gd name="connsiteY85" fmla="*/ 41324 h 480448"/>
              <a:gd name="connsiteX86" fmla="*/ 5171754 w 12133526"/>
              <a:gd name="connsiteY86" fmla="*/ 119091 h 480448"/>
              <a:gd name="connsiteX87" fmla="*/ 6688686 w 12133526"/>
              <a:gd name="connsiteY87" fmla="*/ 133264 h 480448"/>
              <a:gd name="connsiteX88" fmla="*/ 6701775 w 12133526"/>
              <a:gd name="connsiteY88" fmla="*/ 57938 h 480448"/>
              <a:gd name="connsiteX89" fmla="*/ 6688686 w 12133526"/>
              <a:gd name="connsiteY89" fmla="*/ 133264 h 480448"/>
              <a:gd name="connsiteX90" fmla="*/ 8456653 w 12133526"/>
              <a:gd name="connsiteY90" fmla="*/ 142639 h 480448"/>
              <a:gd name="connsiteX91" fmla="*/ 8459942 w 12133526"/>
              <a:gd name="connsiteY91" fmla="*/ 73277 h 480448"/>
              <a:gd name="connsiteX92" fmla="*/ 8456653 w 12133526"/>
              <a:gd name="connsiteY92" fmla="*/ 142639 h 480448"/>
              <a:gd name="connsiteX93" fmla="*/ 7165164 w 12133526"/>
              <a:gd name="connsiteY93" fmla="*/ 146268 h 480448"/>
              <a:gd name="connsiteX94" fmla="*/ 7139439 w 12133526"/>
              <a:gd name="connsiteY94" fmla="*/ 143932 h 480448"/>
              <a:gd name="connsiteX95" fmla="*/ 7159112 w 12133526"/>
              <a:gd name="connsiteY95" fmla="*/ 68252 h 480448"/>
              <a:gd name="connsiteX96" fmla="*/ 7165164 w 12133526"/>
              <a:gd name="connsiteY96" fmla="*/ 146268 h 480448"/>
              <a:gd name="connsiteX97" fmla="*/ 7640433 w 12133526"/>
              <a:gd name="connsiteY97" fmla="*/ 148513 h 480448"/>
              <a:gd name="connsiteX98" fmla="*/ 7653612 w 12133526"/>
              <a:gd name="connsiteY98" fmla="*/ 70174 h 480448"/>
              <a:gd name="connsiteX99" fmla="*/ 7640433 w 12133526"/>
              <a:gd name="connsiteY99" fmla="*/ 148513 h 480448"/>
              <a:gd name="connsiteX100" fmla="*/ 7353976 w 12133526"/>
              <a:gd name="connsiteY100" fmla="*/ 152712 h 480448"/>
              <a:gd name="connsiteX101" fmla="*/ 7373704 w 12133526"/>
              <a:gd name="connsiteY101" fmla="*/ 83350 h 480448"/>
              <a:gd name="connsiteX102" fmla="*/ 7353976 w 12133526"/>
              <a:gd name="connsiteY102" fmla="*/ 152712 h 480448"/>
              <a:gd name="connsiteX103" fmla="*/ 6869260 w 12133526"/>
              <a:gd name="connsiteY103" fmla="*/ 154228 h 480448"/>
              <a:gd name="connsiteX104" fmla="*/ 6885619 w 12133526"/>
              <a:gd name="connsiteY104" fmla="*/ 84866 h 480448"/>
              <a:gd name="connsiteX105" fmla="*/ 6869260 w 12133526"/>
              <a:gd name="connsiteY105" fmla="*/ 154228 h 480448"/>
              <a:gd name="connsiteX106" fmla="*/ 8197777 w 12133526"/>
              <a:gd name="connsiteY106" fmla="*/ 157495 h 480448"/>
              <a:gd name="connsiteX107" fmla="*/ 8191215 w 12133526"/>
              <a:gd name="connsiteY107" fmla="*/ 78915 h 480448"/>
              <a:gd name="connsiteX108" fmla="*/ 8197777 w 12133526"/>
              <a:gd name="connsiteY108" fmla="*/ 157495 h 480448"/>
              <a:gd name="connsiteX109" fmla="*/ 8766382 w 12133526"/>
              <a:gd name="connsiteY109" fmla="*/ 158859 h 480448"/>
              <a:gd name="connsiteX110" fmla="*/ 8772849 w 12133526"/>
              <a:gd name="connsiteY110" fmla="*/ 95351 h 480448"/>
              <a:gd name="connsiteX111" fmla="*/ 8815554 w 12133526"/>
              <a:gd name="connsiteY111" fmla="*/ 152939 h 480448"/>
              <a:gd name="connsiteX112" fmla="*/ 8766382 w 12133526"/>
              <a:gd name="connsiteY112" fmla="*/ 158859 h 480448"/>
              <a:gd name="connsiteX113" fmla="*/ 9838147 w 12133526"/>
              <a:gd name="connsiteY113" fmla="*/ 162095 h 480448"/>
              <a:gd name="connsiteX114" fmla="*/ 9825023 w 12133526"/>
              <a:gd name="connsiteY114" fmla="*/ 86121 h 480448"/>
              <a:gd name="connsiteX115" fmla="*/ 9838147 w 12133526"/>
              <a:gd name="connsiteY115" fmla="*/ 162095 h 480448"/>
              <a:gd name="connsiteX116" fmla="*/ 9056760 w 12133526"/>
              <a:gd name="connsiteY116" fmla="*/ 163474 h 480448"/>
              <a:gd name="connsiteX117" fmla="*/ 9018620 w 12133526"/>
              <a:gd name="connsiteY117" fmla="*/ 158893 h 480448"/>
              <a:gd name="connsiteX118" fmla="*/ 9064614 w 12133526"/>
              <a:gd name="connsiteY118" fmla="*/ 98446 h 480448"/>
              <a:gd name="connsiteX119" fmla="*/ 9056760 w 12133526"/>
              <a:gd name="connsiteY119" fmla="*/ 163474 h 480448"/>
              <a:gd name="connsiteX120" fmla="*/ 9594800 w 12133526"/>
              <a:gd name="connsiteY120" fmla="*/ 166249 h 480448"/>
              <a:gd name="connsiteX121" fmla="*/ 9602140 w 12133526"/>
              <a:gd name="connsiteY121" fmla="*/ 98207 h 480448"/>
              <a:gd name="connsiteX122" fmla="*/ 9638030 w 12133526"/>
              <a:gd name="connsiteY122" fmla="*/ 152641 h 480448"/>
              <a:gd name="connsiteX123" fmla="*/ 9594800 w 12133526"/>
              <a:gd name="connsiteY123" fmla="*/ 166249 h 480448"/>
              <a:gd name="connsiteX124" fmla="*/ 9339377 w 12133526"/>
              <a:gd name="connsiteY124" fmla="*/ 170201 h 480448"/>
              <a:gd name="connsiteX125" fmla="*/ 9339834 w 12133526"/>
              <a:gd name="connsiteY125" fmla="*/ 110458 h 480448"/>
              <a:gd name="connsiteX126" fmla="*/ 9378987 w 12133526"/>
              <a:gd name="connsiteY126" fmla="*/ 152942 h 480448"/>
              <a:gd name="connsiteX127" fmla="*/ 9339377 w 12133526"/>
              <a:gd name="connsiteY127" fmla="*/ 170201 h 480448"/>
              <a:gd name="connsiteX128" fmla="*/ 7886500 w 12133526"/>
              <a:gd name="connsiteY128" fmla="*/ 170547 h 480448"/>
              <a:gd name="connsiteX129" fmla="*/ 7852556 w 12133526"/>
              <a:gd name="connsiteY129" fmla="*/ 155577 h 480448"/>
              <a:gd name="connsiteX130" fmla="*/ 7921678 w 12133526"/>
              <a:gd name="connsiteY130" fmla="*/ 100829 h 480448"/>
              <a:gd name="connsiteX131" fmla="*/ 7886500 w 12133526"/>
              <a:gd name="connsiteY131" fmla="*/ 170547 h 480448"/>
              <a:gd name="connsiteX132" fmla="*/ 10445963 w 12133526"/>
              <a:gd name="connsiteY132" fmla="*/ 178146 h 480448"/>
              <a:gd name="connsiteX133" fmla="*/ 10436168 w 12133526"/>
              <a:gd name="connsiteY133" fmla="*/ 99864 h 480448"/>
              <a:gd name="connsiteX134" fmla="*/ 10445963 w 12133526"/>
              <a:gd name="connsiteY134" fmla="*/ 178146 h 480448"/>
              <a:gd name="connsiteX135" fmla="*/ 10704384 w 12133526"/>
              <a:gd name="connsiteY135" fmla="*/ 180048 h 480448"/>
              <a:gd name="connsiteX136" fmla="*/ 10704384 w 12133526"/>
              <a:gd name="connsiteY136" fmla="*/ 110686 h 480448"/>
              <a:gd name="connsiteX137" fmla="*/ 10704384 w 12133526"/>
              <a:gd name="connsiteY137" fmla="*/ 180048 h 480448"/>
              <a:gd name="connsiteX138" fmla="*/ 10143845 w 12133526"/>
              <a:gd name="connsiteY138" fmla="*/ 180475 h 480448"/>
              <a:gd name="connsiteX139" fmla="*/ 10127259 w 12133526"/>
              <a:gd name="connsiteY139" fmla="*/ 113208 h 480448"/>
              <a:gd name="connsiteX140" fmla="*/ 10169883 w 12133526"/>
              <a:gd name="connsiteY140" fmla="*/ 173988 h 480448"/>
              <a:gd name="connsiteX141" fmla="*/ 10143845 w 12133526"/>
              <a:gd name="connsiteY141" fmla="*/ 180475 h 480448"/>
              <a:gd name="connsiteX142" fmla="*/ 11029727 w 12133526"/>
              <a:gd name="connsiteY142" fmla="*/ 199414 h 480448"/>
              <a:gd name="connsiteX143" fmla="*/ 11012595 w 12133526"/>
              <a:gd name="connsiteY143" fmla="*/ 192480 h 480448"/>
              <a:gd name="connsiteX144" fmla="*/ 11045363 w 12133526"/>
              <a:gd name="connsiteY144" fmla="*/ 122926 h 480448"/>
              <a:gd name="connsiteX145" fmla="*/ 11029727 w 12133526"/>
              <a:gd name="connsiteY145" fmla="*/ 199414 h 480448"/>
              <a:gd name="connsiteX146" fmla="*/ 11563025 w 12133526"/>
              <a:gd name="connsiteY146" fmla="*/ 202944 h 480448"/>
              <a:gd name="connsiteX147" fmla="*/ 11559746 w 12133526"/>
              <a:gd name="connsiteY147" fmla="*/ 130318 h 480448"/>
              <a:gd name="connsiteX148" fmla="*/ 11563025 w 12133526"/>
              <a:gd name="connsiteY148" fmla="*/ 202944 h 480448"/>
              <a:gd name="connsiteX149" fmla="*/ 12047820 w 12133526"/>
              <a:gd name="connsiteY149" fmla="*/ 212198 h 480448"/>
              <a:gd name="connsiteX150" fmla="*/ 12014403 w 12133526"/>
              <a:gd name="connsiteY150" fmla="*/ 197262 h 480448"/>
              <a:gd name="connsiteX151" fmla="*/ 12083394 w 12133526"/>
              <a:gd name="connsiteY151" fmla="*/ 142639 h 480448"/>
              <a:gd name="connsiteX152" fmla="*/ 12047820 w 12133526"/>
              <a:gd name="connsiteY152" fmla="*/ 212198 h 480448"/>
              <a:gd name="connsiteX153" fmla="*/ 11304928 w 12133526"/>
              <a:gd name="connsiteY153" fmla="*/ 226425 h 480448"/>
              <a:gd name="connsiteX154" fmla="*/ 11278257 w 12133526"/>
              <a:gd name="connsiteY154" fmla="*/ 156221 h 480448"/>
              <a:gd name="connsiteX155" fmla="*/ 11337630 w 12133526"/>
              <a:gd name="connsiteY155" fmla="*/ 189433 h 480448"/>
              <a:gd name="connsiteX156" fmla="*/ 11304928 w 12133526"/>
              <a:gd name="connsiteY156" fmla="*/ 226425 h 480448"/>
              <a:gd name="connsiteX157" fmla="*/ 11812221 w 12133526"/>
              <a:gd name="connsiteY157" fmla="*/ 227622 h 480448"/>
              <a:gd name="connsiteX158" fmla="*/ 11786445 w 12133526"/>
              <a:gd name="connsiteY158" fmla="*/ 225535 h 480448"/>
              <a:gd name="connsiteX159" fmla="*/ 11806157 w 12133526"/>
              <a:gd name="connsiteY159" fmla="*/ 149855 h 480448"/>
              <a:gd name="connsiteX160" fmla="*/ 11812221 w 12133526"/>
              <a:gd name="connsiteY160" fmla="*/ 227622 h 480448"/>
              <a:gd name="connsiteX161" fmla="*/ 3295042 w 12133526"/>
              <a:gd name="connsiteY161" fmla="*/ 343194 h 480448"/>
              <a:gd name="connsiteX162" fmla="*/ 3306108 w 12133526"/>
              <a:gd name="connsiteY162" fmla="*/ 285653 h 480448"/>
              <a:gd name="connsiteX163" fmla="*/ 3342175 w 12133526"/>
              <a:gd name="connsiteY163" fmla="*/ 334148 h 480448"/>
              <a:gd name="connsiteX164" fmla="*/ 3295042 w 12133526"/>
              <a:gd name="connsiteY164" fmla="*/ 343194 h 480448"/>
              <a:gd name="connsiteX165" fmla="*/ 374507 w 12133526"/>
              <a:gd name="connsiteY165" fmla="*/ 344778 h 480448"/>
              <a:gd name="connsiteX166" fmla="*/ 377272 w 12133526"/>
              <a:gd name="connsiteY166" fmla="*/ 278369 h 480448"/>
              <a:gd name="connsiteX167" fmla="*/ 419870 w 12133526"/>
              <a:gd name="connsiteY167" fmla="*/ 338913 h 480448"/>
              <a:gd name="connsiteX168" fmla="*/ 374507 w 12133526"/>
              <a:gd name="connsiteY168" fmla="*/ 344778 h 480448"/>
              <a:gd name="connsiteX169" fmla="*/ 4063091 w 12133526"/>
              <a:gd name="connsiteY169" fmla="*/ 347961 h 480448"/>
              <a:gd name="connsiteX170" fmla="*/ 4024951 w 12133526"/>
              <a:gd name="connsiteY170" fmla="*/ 343458 h 480448"/>
              <a:gd name="connsiteX171" fmla="*/ 4070945 w 12133526"/>
              <a:gd name="connsiteY171" fmla="*/ 280420 h 480448"/>
              <a:gd name="connsiteX172" fmla="*/ 4063091 w 12133526"/>
              <a:gd name="connsiteY172" fmla="*/ 347961 h 480448"/>
              <a:gd name="connsiteX173" fmla="*/ 3083972 w 12133526"/>
              <a:gd name="connsiteY173" fmla="*/ 355494 h 480448"/>
              <a:gd name="connsiteX174" fmla="*/ 3064207 w 12133526"/>
              <a:gd name="connsiteY174" fmla="*/ 280419 h 480448"/>
              <a:gd name="connsiteX175" fmla="*/ 3083972 w 12133526"/>
              <a:gd name="connsiteY175" fmla="*/ 355494 h 480448"/>
              <a:gd name="connsiteX176" fmla="*/ 118047 w 12133526"/>
              <a:gd name="connsiteY176" fmla="*/ 360370 h 480448"/>
              <a:gd name="connsiteX177" fmla="*/ 114768 w 12133526"/>
              <a:gd name="connsiteY177" fmla="*/ 291008 h 480448"/>
              <a:gd name="connsiteX178" fmla="*/ 118047 w 12133526"/>
              <a:gd name="connsiteY178" fmla="*/ 360370 h 480448"/>
              <a:gd name="connsiteX179" fmla="*/ 3833220 w 12133526"/>
              <a:gd name="connsiteY179" fmla="*/ 369112 h 480448"/>
              <a:gd name="connsiteX180" fmla="*/ 3837830 w 12133526"/>
              <a:gd name="connsiteY180" fmla="*/ 304084 h 480448"/>
              <a:gd name="connsiteX181" fmla="*/ 3880455 w 12133526"/>
              <a:gd name="connsiteY181" fmla="*/ 364531 h 480448"/>
              <a:gd name="connsiteX182" fmla="*/ 3833220 w 12133526"/>
              <a:gd name="connsiteY182" fmla="*/ 369112 h 480448"/>
              <a:gd name="connsiteX183" fmla="*/ 1279215 w 12133526"/>
              <a:gd name="connsiteY183" fmla="*/ 371101 h 480448"/>
              <a:gd name="connsiteX184" fmla="*/ 1233786 w 12133526"/>
              <a:gd name="connsiteY184" fmla="*/ 367795 h 480448"/>
              <a:gd name="connsiteX185" fmla="*/ 1273210 w 12133526"/>
              <a:gd name="connsiteY185" fmla="*/ 307348 h 480448"/>
              <a:gd name="connsiteX186" fmla="*/ 1279215 w 12133526"/>
              <a:gd name="connsiteY186" fmla="*/ 371101 h 480448"/>
              <a:gd name="connsiteX187" fmla="*/ 4761989 w 12133526"/>
              <a:gd name="connsiteY187" fmla="*/ 372841 h 480448"/>
              <a:gd name="connsiteX188" fmla="*/ 4747139 w 12133526"/>
              <a:gd name="connsiteY188" fmla="*/ 364903 h 480448"/>
              <a:gd name="connsiteX189" fmla="*/ 4766836 w 12133526"/>
              <a:gd name="connsiteY189" fmla="*/ 301397 h 480448"/>
              <a:gd name="connsiteX190" fmla="*/ 4761989 w 12133526"/>
              <a:gd name="connsiteY190" fmla="*/ 372841 h 480448"/>
              <a:gd name="connsiteX191" fmla="*/ 2007635 w 12133526"/>
              <a:gd name="connsiteY191" fmla="*/ 372963 h 480448"/>
              <a:gd name="connsiteX192" fmla="*/ 2008097 w 12133526"/>
              <a:gd name="connsiteY192" fmla="*/ 298373 h 480448"/>
              <a:gd name="connsiteX193" fmla="*/ 2054056 w 12133526"/>
              <a:gd name="connsiteY193" fmla="*/ 362023 h 480448"/>
              <a:gd name="connsiteX194" fmla="*/ 2007635 w 12133526"/>
              <a:gd name="connsiteY194" fmla="*/ 372963 h 480448"/>
              <a:gd name="connsiteX195" fmla="*/ 3595463 w 12133526"/>
              <a:gd name="connsiteY195" fmla="*/ 373447 h 480448"/>
              <a:gd name="connsiteX196" fmla="*/ 3595463 w 12133526"/>
              <a:gd name="connsiteY196" fmla="*/ 304085 h 480448"/>
              <a:gd name="connsiteX197" fmla="*/ 3595463 w 12133526"/>
              <a:gd name="connsiteY197" fmla="*/ 373447 h 480448"/>
              <a:gd name="connsiteX198" fmla="*/ 1781086 w 12133526"/>
              <a:gd name="connsiteY198" fmla="*/ 374682 h 480448"/>
              <a:gd name="connsiteX199" fmla="*/ 1755275 w 12133526"/>
              <a:gd name="connsiteY199" fmla="*/ 304003 h 480448"/>
              <a:gd name="connsiteX200" fmla="*/ 1811230 w 12133526"/>
              <a:gd name="connsiteY200" fmla="*/ 337440 h 480448"/>
              <a:gd name="connsiteX201" fmla="*/ 1781086 w 12133526"/>
              <a:gd name="connsiteY201" fmla="*/ 374682 h 480448"/>
              <a:gd name="connsiteX202" fmla="*/ 2285007 w 12133526"/>
              <a:gd name="connsiteY202" fmla="*/ 374710 h 480448"/>
              <a:gd name="connsiteX203" fmla="*/ 2239876 w 12133526"/>
              <a:gd name="connsiteY203" fmla="*/ 370905 h 480448"/>
              <a:gd name="connsiteX204" fmla="*/ 2279040 w 12133526"/>
              <a:gd name="connsiteY204" fmla="*/ 313061 h 480448"/>
              <a:gd name="connsiteX205" fmla="*/ 2285007 w 12133526"/>
              <a:gd name="connsiteY205" fmla="*/ 374710 h 480448"/>
              <a:gd name="connsiteX206" fmla="*/ 4313542 w 12133526"/>
              <a:gd name="connsiteY206" fmla="*/ 377546 h 480448"/>
              <a:gd name="connsiteX207" fmla="*/ 4314004 w 12133526"/>
              <a:gd name="connsiteY207" fmla="*/ 316096 h 480448"/>
              <a:gd name="connsiteX208" fmla="*/ 4353398 w 12133526"/>
              <a:gd name="connsiteY208" fmla="*/ 361615 h 480448"/>
              <a:gd name="connsiteX209" fmla="*/ 4313542 w 12133526"/>
              <a:gd name="connsiteY209" fmla="*/ 377546 h 480448"/>
              <a:gd name="connsiteX210" fmla="*/ 593198 w 12133526"/>
              <a:gd name="connsiteY210" fmla="*/ 381084 h 480448"/>
              <a:gd name="connsiteX211" fmla="*/ 589919 w 12133526"/>
              <a:gd name="connsiteY211" fmla="*/ 311722 h 480448"/>
              <a:gd name="connsiteX212" fmla="*/ 593198 w 12133526"/>
              <a:gd name="connsiteY212" fmla="*/ 381084 h 480448"/>
              <a:gd name="connsiteX213" fmla="*/ 2774352 w 12133526"/>
              <a:gd name="connsiteY213" fmla="*/ 382610 h 480448"/>
              <a:gd name="connsiteX214" fmla="*/ 2785418 w 12133526"/>
              <a:gd name="connsiteY214" fmla="*/ 325069 h 480448"/>
              <a:gd name="connsiteX215" fmla="*/ 2821485 w 12133526"/>
              <a:gd name="connsiteY215" fmla="*/ 373564 h 480448"/>
              <a:gd name="connsiteX216" fmla="*/ 2774352 w 12133526"/>
              <a:gd name="connsiteY216" fmla="*/ 382610 h 480448"/>
              <a:gd name="connsiteX217" fmla="*/ 1518960 w 12133526"/>
              <a:gd name="connsiteY217" fmla="*/ 383238 h 480448"/>
              <a:gd name="connsiteX218" fmla="*/ 1512398 w 12133526"/>
              <a:gd name="connsiteY218" fmla="*/ 304658 h 480448"/>
              <a:gd name="connsiteX219" fmla="*/ 1518960 w 12133526"/>
              <a:gd name="connsiteY219" fmla="*/ 383238 h 480448"/>
              <a:gd name="connsiteX220" fmla="*/ 6391779 w 12133526"/>
              <a:gd name="connsiteY220" fmla="*/ 383307 h 480448"/>
              <a:gd name="connsiteX221" fmla="*/ 6392454 w 12133526"/>
              <a:gd name="connsiteY221" fmla="*/ 318250 h 480448"/>
              <a:gd name="connsiteX222" fmla="*/ 6438535 w 12133526"/>
              <a:gd name="connsiteY222" fmla="*/ 363540 h 480448"/>
              <a:gd name="connsiteX223" fmla="*/ 6412203 w 12133526"/>
              <a:gd name="connsiteY223" fmla="*/ 375617 h 480448"/>
              <a:gd name="connsiteX224" fmla="*/ 6391779 w 12133526"/>
              <a:gd name="connsiteY224" fmla="*/ 383307 h 480448"/>
              <a:gd name="connsiteX225" fmla="*/ 4970190 w 12133526"/>
              <a:gd name="connsiteY225" fmla="*/ 388952 h 480448"/>
              <a:gd name="connsiteX226" fmla="*/ 4980038 w 12133526"/>
              <a:gd name="connsiteY226" fmla="*/ 310613 h 480448"/>
              <a:gd name="connsiteX227" fmla="*/ 4970190 w 12133526"/>
              <a:gd name="connsiteY227" fmla="*/ 388952 h 480448"/>
              <a:gd name="connsiteX228" fmla="*/ 5616935 w 12133526"/>
              <a:gd name="connsiteY228" fmla="*/ 392215 h 480448"/>
              <a:gd name="connsiteX229" fmla="*/ 5629994 w 12133526"/>
              <a:gd name="connsiteY229" fmla="*/ 313876 h 480448"/>
              <a:gd name="connsiteX230" fmla="*/ 5616935 w 12133526"/>
              <a:gd name="connsiteY230" fmla="*/ 392215 h 480448"/>
              <a:gd name="connsiteX231" fmla="*/ 1019046 w 12133526"/>
              <a:gd name="connsiteY231" fmla="*/ 398316 h 480448"/>
              <a:gd name="connsiteX232" fmla="*/ 1015752 w 12133526"/>
              <a:gd name="connsiteY232" fmla="*/ 325690 h 480448"/>
              <a:gd name="connsiteX233" fmla="*/ 1019046 w 12133526"/>
              <a:gd name="connsiteY233" fmla="*/ 398316 h 480448"/>
              <a:gd name="connsiteX234" fmla="*/ 804389 w 12133526"/>
              <a:gd name="connsiteY234" fmla="*/ 399394 h 480448"/>
              <a:gd name="connsiteX235" fmla="*/ 770663 w 12133526"/>
              <a:gd name="connsiteY235" fmla="*/ 384546 h 480448"/>
              <a:gd name="connsiteX236" fmla="*/ 839341 w 12133526"/>
              <a:gd name="connsiteY236" fmla="*/ 330244 h 480448"/>
              <a:gd name="connsiteX237" fmla="*/ 804389 w 12133526"/>
              <a:gd name="connsiteY237" fmla="*/ 399394 h 480448"/>
              <a:gd name="connsiteX238" fmla="*/ 4549427 w 12133526"/>
              <a:gd name="connsiteY238" fmla="*/ 399585 h 480448"/>
              <a:gd name="connsiteX239" fmla="*/ 4556814 w 12133526"/>
              <a:gd name="connsiteY239" fmla="*/ 328566 h 480448"/>
              <a:gd name="connsiteX240" fmla="*/ 4592925 w 12133526"/>
              <a:gd name="connsiteY240" fmla="*/ 386024 h 480448"/>
              <a:gd name="connsiteX241" fmla="*/ 4549427 w 12133526"/>
              <a:gd name="connsiteY241" fmla="*/ 399585 h 480448"/>
              <a:gd name="connsiteX242" fmla="*/ 6191319 w 12133526"/>
              <a:gd name="connsiteY242" fmla="*/ 400764 h 480448"/>
              <a:gd name="connsiteX243" fmla="*/ 6201107 w 12133526"/>
              <a:gd name="connsiteY243" fmla="*/ 325689 h 480448"/>
              <a:gd name="connsiteX244" fmla="*/ 6191319 w 12133526"/>
              <a:gd name="connsiteY244" fmla="*/ 400764 h 480448"/>
              <a:gd name="connsiteX245" fmla="*/ 6841675 w 12133526"/>
              <a:gd name="connsiteY245" fmla="*/ 402299 h 480448"/>
              <a:gd name="connsiteX246" fmla="*/ 6838397 w 12133526"/>
              <a:gd name="connsiteY246" fmla="*/ 332937 h 480448"/>
              <a:gd name="connsiteX247" fmla="*/ 6841675 w 12133526"/>
              <a:gd name="connsiteY247" fmla="*/ 402299 h 480448"/>
              <a:gd name="connsiteX248" fmla="*/ 6014079 w 12133526"/>
              <a:gd name="connsiteY248" fmla="*/ 402604 h 480448"/>
              <a:gd name="connsiteX249" fmla="*/ 6018699 w 12133526"/>
              <a:gd name="connsiteY249" fmla="*/ 333241 h 480448"/>
              <a:gd name="connsiteX250" fmla="*/ 6058123 w 12133526"/>
              <a:gd name="connsiteY250" fmla="*/ 390386 h 480448"/>
              <a:gd name="connsiteX251" fmla="*/ 6014079 w 12133526"/>
              <a:gd name="connsiteY251" fmla="*/ 402604 h 480448"/>
              <a:gd name="connsiteX252" fmla="*/ 5442430 w 12133526"/>
              <a:gd name="connsiteY252" fmla="*/ 403993 h 480448"/>
              <a:gd name="connsiteX253" fmla="*/ 5425844 w 12133526"/>
              <a:gd name="connsiteY253" fmla="*/ 336726 h 480448"/>
              <a:gd name="connsiteX254" fmla="*/ 5468468 w 12133526"/>
              <a:gd name="connsiteY254" fmla="*/ 397506 h 480448"/>
              <a:gd name="connsiteX255" fmla="*/ 5442430 w 12133526"/>
              <a:gd name="connsiteY255" fmla="*/ 403993 h 480448"/>
              <a:gd name="connsiteX256" fmla="*/ 7062524 w 12133526"/>
              <a:gd name="connsiteY256" fmla="*/ 405164 h 480448"/>
              <a:gd name="connsiteX257" fmla="*/ 7065288 w 12133526"/>
              <a:gd name="connsiteY257" fmla="*/ 338755 h 480448"/>
              <a:gd name="connsiteX258" fmla="*/ 7107885 w 12133526"/>
              <a:gd name="connsiteY258" fmla="*/ 399299 h 480448"/>
              <a:gd name="connsiteX259" fmla="*/ 7062524 w 12133526"/>
              <a:gd name="connsiteY259" fmla="*/ 405164 h 480448"/>
              <a:gd name="connsiteX260" fmla="*/ 5831794 w 12133526"/>
              <a:gd name="connsiteY260" fmla="*/ 405563 h 480448"/>
              <a:gd name="connsiteX261" fmla="*/ 5828495 w 12133526"/>
              <a:gd name="connsiteY261" fmla="*/ 323960 h 480448"/>
              <a:gd name="connsiteX262" fmla="*/ 5831794 w 12133526"/>
              <a:gd name="connsiteY262" fmla="*/ 405563 h 480448"/>
              <a:gd name="connsiteX263" fmla="*/ 9977226 w 12133526"/>
              <a:gd name="connsiteY263" fmla="*/ 407090 h 480448"/>
              <a:gd name="connsiteX264" fmla="*/ 9988291 w 12133526"/>
              <a:gd name="connsiteY264" fmla="*/ 349549 h 480448"/>
              <a:gd name="connsiteX265" fmla="*/ 10024358 w 12133526"/>
              <a:gd name="connsiteY265" fmla="*/ 398044 h 480448"/>
              <a:gd name="connsiteX266" fmla="*/ 9977226 w 12133526"/>
              <a:gd name="connsiteY266" fmla="*/ 407090 h 480448"/>
              <a:gd name="connsiteX267" fmla="*/ 10751103 w 12133526"/>
              <a:gd name="connsiteY267" fmla="*/ 408346 h 480448"/>
              <a:gd name="connsiteX268" fmla="*/ 10712963 w 12133526"/>
              <a:gd name="connsiteY268" fmla="*/ 403843 h 480448"/>
              <a:gd name="connsiteX269" fmla="*/ 10758957 w 12133526"/>
              <a:gd name="connsiteY269" fmla="*/ 340805 h 480448"/>
              <a:gd name="connsiteX270" fmla="*/ 10751103 w 12133526"/>
              <a:gd name="connsiteY270" fmla="*/ 408346 h 480448"/>
              <a:gd name="connsiteX271" fmla="*/ 6622211 w 12133526"/>
              <a:gd name="connsiteY271" fmla="*/ 408827 h 480448"/>
              <a:gd name="connsiteX272" fmla="*/ 6635300 w 12133526"/>
              <a:gd name="connsiteY272" fmla="*/ 329673 h 480448"/>
              <a:gd name="connsiteX273" fmla="*/ 6622211 w 12133526"/>
              <a:gd name="connsiteY273" fmla="*/ 408827 h 480448"/>
              <a:gd name="connsiteX274" fmla="*/ 2546164 w 12133526"/>
              <a:gd name="connsiteY274" fmla="*/ 410169 h 480448"/>
              <a:gd name="connsiteX275" fmla="*/ 2526432 w 12133526"/>
              <a:gd name="connsiteY275" fmla="*/ 331830 h 480448"/>
              <a:gd name="connsiteX276" fmla="*/ 2546164 w 12133526"/>
              <a:gd name="connsiteY276" fmla="*/ 410169 h 480448"/>
              <a:gd name="connsiteX277" fmla="*/ 9771983 w 12133526"/>
              <a:gd name="connsiteY277" fmla="*/ 415879 h 480448"/>
              <a:gd name="connsiteX278" fmla="*/ 9752217 w 12133526"/>
              <a:gd name="connsiteY278" fmla="*/ 340804 h 480448"/>
              <a:gd name="connsiteX279" fmla="*/ 9771983 w 12133526"/>
              <a:gd name="connsiteY279" fmla="*/ 415879 h 480448"/>
              <a:gd name="connsiteX280" fmla="*/ 5209174 w 12133526"/>
              <a:gd name="connsiteY280" fmla="*/ 419054 h 480448"/>
              <a:gd name="connsiteX281" fmla="*/ 5192814 w 12133526"/>
              <a:gd name="connsiteY281" fmla="*/ 352563 h 480448"/>
              <a:gd name="connsiteX282" fmla="*/ 5209174 w 12133526"/>
              <a:gd name="connsiteY282" fmla="*/ 419054 h 480448"/>
              <a:gd name="connsiteX283" fmla="*/ 10521232 w 12133526"/>
              <a:gd name="connsiteY283" fmla="*/ 429497 h 480448"/>
              <a:gd name="connsiteX284" fmla="*/ 10525843 w 12133526"/>
              <a:gd name="connsiteY284" fmla="*/ 364469 h 480448"/>
              <a:gd name="connsiteX285" fmla="*/ 10568467 w 12133526"/>
              <a:gd name="connsiteY285" fmla="*/ 424916 h 480448"/>
              <a:gd name="connsiteX286" fmla="*/ 10521232 w 12133526"/>
              <a:gd name="connsiteY286" fmla="*/ 429497 h 480448"/>
              <a:gd name="connsiteX287" fmla="*/ 7967235 w 12133526"/>
              <a:gd name="connsiteY287" fmla="*/ 431486 h 480448"/>
              <a:gd name="connsiteX288" fmla="*/ 7921805 w 12133526"/>
              <a:gd name="connsiteY288" fmla="*/ 428180 h 480448"/>
              <a:gd name="connsiteX289" fmla="*/ 7961228 w 12133526"/>
              <a:gd name="connsiteY289" fmla="*/ 367733 h 480448"/>
              <a:gd name="connsiteX290" fmla="*/ 7967235 w 12133526"/>
              <a:gd name="connsiteY290" fmla="*/ 431486 h 480448"/>
              <a:gd name="connsiteX291" fmla="*/ 11450000 w 12133526"/>
              <a:gd name="connsiteY291" fmla="*/ 433226 h 480448"/>
              <a:gd name="connsiteX292" fmla="*/ 11435151 w 12133526"/>
              <a:gd name="connsiteY292" fmla="*/ 425288 h 480448"/>
              <a:gd name="connsiteX293" fmla="*/ 11454847 w 12133526"/>
              <a:gd name="connsiteY293" fmla="*/ 361782 h 480448"/>
              <a:gd name="connsiteX294" fmla="*/ 11450000 w 12133526"/>
              <a:gd name="connsiteY294" fmla="*/ 433226 h 480448"/>
              <a:gd name="connsiteX295" fmla="*/ 8695645 w 12133526"/>
              <a:gd name="connsiteY295" fmla="*/ 433348 h 480448"/>
              <a:gd name="connsiteX296" fmla="*/ 8696106 w 12133526"/>
              <a:gd name="connsiteY296" fmla="*/ 358758 h 480448"/>
              <a:gd name="connsiteX297" fmla="*/ 8742067 w 12133526"/>
              <a:gd name="connsiteY297" fmla="*/ 422408 h 480448"/>
              <a:gd name="connsiteX298" fmla="*/ 8695645 w 12133526"/>
              <a:gd name="connsiteY298" fmla="*/ 433348 h 480448"/>
              <a:gd name="connsiteX299" fmla="*/ 10283475 w 12133526"/>
              <a:gd name="connsiteY299" fmla="*/ 433832 h 480448"/>
              <a:gd name="connsiteX300" fmla="*/ 10283475 w 12133526"/>
              <a:gd name="connsiteY300" fmla="*/ 364470 h 480448"/>
              <a:gd name="connsiteX301" fmla="*/ 10283475 w 12133526"/>
              <a:gd name="connsiteY301" fmla="*/ 433832 h 480448"/>
              <a:gd name="connsiteX302" fmla="*/ 8974129 w 12133526"/>
              <a:gd name="connsiteY302" fmla="*/ 434033 h 480448"/>
              <a:gd name="connsiteX303" fmla="*/ 8928999 w 12133526"/>
              <a:gd name="connsiteY303" fmla="*/ 430228 h 480448"/>
              <a:gd name="connsiteX304" fmla="*/ 8968162 w 12133526"/>
              <a:gd name="connsiteY304" fmla="*/ 372384 h 480448"/>
              <a:gd name="connsiteX305" fmla="*/ 8974129 w 12133526"/>
              <a:gd name="connsiteY305" fmla="*/ 434033 h 480448"/>
              <a:gd name="connsiteX306" fmla="*/ 8469099 w 12133526"/>
              <a:gd name="connsiteY306" fmla="*/ 435067 h 480448"/>
              <a:gd name="connsiteX307" fmla="*/ 8443288 w 12133526"/>
              <a:gd name="connsiteY307" fmla="*/ 364388 h 480448"/>
              <a:gd name="connsiteX308" fmla="*/ 8499243 w 12133526"/>
              <a:gd name="connsiteY308" fmla="*/ 397825 h 480448"/>
              <a:gd name="connsiteX309" fmla="*/ 8469099 w 12133526"/>
              <a:gd name="connsiteY309" fmla="*/ 435067 h 480448"/>
              <a:gd name="connsiteX310" fmla="*/ 11001555 w 12133526"/>
              <a:gd name="connsiteY310" fmla="*/ 437931 h 480448"/>
              <a:gd name="connsiteX311" fmla="*/ 11002016 w 12133526"/>
              <a:gd name="connsiteY311" fmla="*/ 376481 h 480448"/>
              <a:gd name="connsiteX312" fmla="*/ 11041410 w 12133526"/>
              <a:gd name="connsiteY312" fmla="*/ 422000 h 480448"/>
              <a:gd name="connsiteX313" fmla="*/ 11001555 w 12133526"/>
              <a:gd name="connsiteY313" fmla="*/ 437931 h 480448"/>
              <a:gd name="connsiteX314" fmla="*/ 7281215 w 12133526"/>
              <a:gd name="connsiteY314" fmla="*/ 441469 h 480448"/>
              <a:gd name="connsiteX315" fmla="*/ 7277938 w 12133526"/>
              <a:gd name="connsiteY315" fmla="*/ 372107 h 480448"/>
              <a:gd name="connsiteX316" fmla="*/ 7281215 w 12133526"/>
              <a:gd name="connsiteY316" fmla="*/ 441469 h 480448"/>
              <a:gd name="connsiteX317" fmla="*/ 9462364 w 12133526"/>
              <a:gd name="connsiteY317" fmla="*/ 442995 h 480448"/>
              <a:gd name="connsiteX318" fmla="*/ 9473430 w 12133526"/>
              <a:gd name="connsiteY318" fmla="*/ 385454 h 480448"/>
              <a:gd name="connsiteX319" fmla="*/ 9509497 w 12133526"/>
              <a:gd name="connsiteY319" fmla="*/ 433949 h 480448"/>
              <a:gd name="connsiteX320" fmla="*/ 9462364 w 12133526"/>
              <a:gd name="connsiteY320" fmla="*/ 442995 h 480448"/>
              <a:gd name="connsiteX321" fmla="*/ 8206973 w 12133526"/>
              <a:gd name="connsiteY321" fmla="*/ 443623 h 480448"/>
              <a:gd name="connsiteX322" fmla="*/ 8200411 w 12133526"/>
              <a:gd name="connsiteY322" fmla="*/ 365043 h 480448"/>
              <a:gd name="connsiteX323" fmla="*/ 8206973 w 12133526"/>
              <a:gd name="connsiteY323" fmla="*/ 443623 h 480448"/>
              <a:gd name="connsiteX324" fmla="*/ 11658202 w 12133526"/>
              <a:gd name="connsiteY324" fmla="*/ 449337 h 480448"/>
              <a:gd name="connsiteX325" fmla="*/ 11668050 w 12133526"/>
              <a:gd name="connsiteY325" fmla="*/ 370998 h 480448"/>
              <a:gd name="connsiteX326" fmla="*/ 11658202 w 12133526"/>
              <a:gd name="connsiteY326" fmla="*/ 449337 h 480448"/>
              <a:gd name="connsiteX327" fmla="*/ 7707064 w 12133526"/>
              <a:gd name="connsiteY327" fmla="*/ 458701 h 480448"/>
              <a:gd name="connsiteX328" fmla="*/ 7703769 w 12133526"/>
              <a:gd name="connsiteY328" fmla="*/ 386075 h 480448"/>
              <a:gd name="connsiteX329" fmla="*/ 7707064 w 12133526"/>
              <a:gd name="connsiteY329" fmla="*/ 458701 h 480448"/>
              <a:gd name="connsiteX330" fmla="*/ 7492405 w 12133526"/>
              <a:gd name="connsiteY330" fmla="*/ 459779 h 480448"/>
              <a:gd name="connsiteX331" fmla="*/ 7458680 w 12133526"/>
              <a:gd name="connsiteY331" fmla="*/ 444931 h 480448"/>
              <a:gd name="connsiteX332" fmla="*/ 7527358 w 12133526"/>
              <a:gd name="connsiteY332" fmla="*/ 390629 h 480448"/>
              <a:gd name="connsiteX333" fmla="*/ 7492405 w 12133526"/>
              <a:gd name="connsiteY333" fmla="*/ 459779 h 480448"/>
              <a:gd name="connsiteX334" fmla="*/ 11237440 w 12133526"/>
              <a:gd name="connsiteY334" fmla="*/ 459970 h 480448"/>
              <a:gd name="connsiteX335" fmla="*/ 11244826 w 12133526"/>
              <a:gd name="connsiteY335" fmla="*/ 388951 h 480448"/>
              <a:gd name="connsiteX336" fmla="*/ 11280938 w 12133526"/>
              <a:gd name="connsiteY336" fmla="*/ 446409 h 480448"/>
              <a:gd name="connsiteX337" fmla="*/ 11237440 w 12133526"/>
              <a:gd name="connsiteY337" fmla="*/ 459970 h 480448"/>
              <a:gd name="connsiteX338" fmla="*/ 12107131 w 12133526"/>
              <a:gd name="connsiteY338" fmla="*/ 466825 h 480448"/>
              <a:gd name="connsiteX339" fmla="*/ 12090545 w 12133526"/>
              <a:gd name="connsiteY339" fmla="*/ 399558 h 480448"/>
              <a:gd name="connsiteX340" fmla="*/ 12133169 w 12133526"/>
              <a:gd name="connsiteY340" fmla="*/ 460338 h 480448"/>
              <a:gd name="connsiteX341" fmla="*/ 12107131 w 12133526"/>
              <a:gd name="connsiteY341" fmla="*/ 466825 h 480448"/>
              <a:gd name="connsiteX342" fmla="*/ 9234175 w 12133526"/>
              <a:gd name="connsiteY342" fmla="*/ 470554 h 480448"/>
              <a:gd name="connsiteX343" fmla="*/ 9214442 w 12133526"/>
              <a:gd name="connsiteY343" fmla="*/ 392215 h 480448"/>
              <a:gd name="connsiteX344" fmla="*/ 9234175 w 12133526"/>
              <a:gd name="connsiteY344" fmla="*/ 470554 h 480448"/>
              <a:gd name="connsiteX345" fmla="*/ 11897186 w 12133526"/>
              <a:gd name="connsiteY345" fmla="*/ 479439 h 480448"/>
              <a:gd name="connsiteX346" fmla="*/ 11880826 w 12133526"/>
              <a:gd name="connsiteY346" fmla="*/ 412948 h 480448"/>
              <a:gd name="connsiteX347" fmla="*/ 11897186 w 12133526"/>
              <a:gd name="connsiteY347" fmla="*/ 479439 h 4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2133526" h="480448">
                <a:moveTo>
                  <a:pt x="5701636" y="75891"/>
                </a:moveTo>
                <a:cubicBezTo>
                  <a:pt x="5662139" y="75891"/>
                  <a:pt x="5632515" y="45761"/>
                  <a:pt x="5652264" y="15630"/>
                </a:cubicBezTo>
                <a:cubicBezTo>
                  <a:pt x="5714802" y="-2448"/>
                  <a:pt x="5770757" y="48774"/>
                  <a:pt x="5701636" y="75891"/>
                </a:cubicBezTo>
                <a:close/>
                <a:moveTo>
                  <a:pt x="5426037" y="75974"/>
                </a:moveTo>
                <a:cubicBezTo>
                  <a:pt x="5379956" y="54702"/>
                  <a:pt x="5406288" y="3039"/>
                  <a:pt x="5452369" y="0"/>
                </a:cubicBezTo>
                <a:cubicBezTo>
                  <a:pt x="5518198" y="21273"/>
                  <a:pt x="5472118" y="88130"/>
                  <a:pt x="5426037" y="75974"/>
                </a:cubicBezTo>
                <a:close/>
                <a:moveTo>
                  <a:pt x="1768640" y="82254"/>
                </a:moveTo>
                <a:cubicBezTo>
                  <a:pt x="1686435" y="82254"/>
                  <a:pt x="1702876" y="15908"/>
                  <a:pt x="1771928" y="12892"/>
                </a:cubicBezTo>
                <a:cubicBezTo>
                  <a:pt x="1811386" y="12892"/>
                  <a:pt x="1808098" y="73207"/>
                  <a:pt x="1768640" y="82254"/>
                </a:cubicBezTo>
                <a:close/>
                <a:moveTo>
                  <a:pt x="3455386" y="84112"/>
                </a:moveTo>
                <a:cubicBezTo>
                  <a:pt x="3397558" y="90967"/>
                  <a:pt x="3364206" y="43436"/>
                  <a:pt x="3438799" y="16845"/>
                </a:cubicBezTo>
                <a:cubicBezTo>
                  <a:pt x="3465030" y="16845"/>
                  <a:pt x="3484703" y="47235"/>
                  <a:pt x="3481424" y="77625"/>
                </a:cubicBezTo>
                <a:cubicBezTo>
                  <a:pt x="3472407" y="81044"/>
                  <a:pt x="3463647" y="83133"/>
                  <a:pt x="3455386" y="84112"/>
                </a:cubicBezTo>
                <a:close/>
                <a:moveTo>
                  <a:pt x="5930913" y="84866"/>
                </a:moveTo>
                <a:cubicBezTo>
                  <a:pt x="5894819" y="63684"/>
                  <a:pt x="5911225" y="21318"/>
                  <a:pt x="5947319" y="12240"/>
                </a:cubicBezTo>
                <a:cubicBezTo>
                  <a:pt x="6016225" y="30397"/>
                  <a:pt x="5993257" y="72762"/>
                  <a:pt x="5930913" y="84866"/>
                </a:cubicBezTo>
                <a:close/>
                <a:moveTo>
                  <a:pt x="477150" y="85882"/>
                </a:moveTo>
                <a:cubicBezTo>
                  <a:pt x="469817" y="86479"/>
                  <a:pt x="461261" y="85817"/>
                  <a:pt x="451425" y="83547"/>
                </a:cubicBezTo>
                <a:cubicBezTo>
                  <a:pt x="398964" y="29057"/>
                  <a:pt x="441589" y="19976"/>
                  <a:pt x="471098" y="7867"/>
                </a:cubicBezTo>
                <a:cubicBezTo>
                  <a:pt x="519871" y="15813"/>
                  <a:pt x="528478" y="81702"/>
                  <a:pt x="477150" y="85882"/>
                </a:cubicBezTo>
                <a:close/>
                <a:moveTo>
                  <a:pt x="952416" y="88128"/>
                </a:moveTo>
                <a:cubicBezTo>
                  <a:pt x="886521" y="64024"/>
                  <a:pt x="896405" y="18828"/>
                  <a:pt x="965595" y="9789"/>
                </a:cubicBezTo>
                <a:cubicBezTo>
                  <a:pt x="1015016" y="18828"/>
                  <a:pt x="1005132" y="88128"/>
                  <a:pt x="952416" y="88128"/>
                </a:cubicBezTo>
                <a:close/>
                <a:moveTo>
                  <a:pt x="44128" y="89315"/>
                </a:moveTo>
                <a:cubicBezTo>
                  <a:pt x="-21312" y="68223"/>
                  <a:pt x="-11496" y="23028"/>
                  <a:pt x="57216" y="13989"/>
                </a:cubicBezTo>
                <a:cubicBezTo>
                  <a:pt x="106296" y="20015"/>
                  <a:pt x="96480" y="92328"/>
                  <a:pt x="44128" y="89315"/>
                </a:cubicBezTo>
                <a:close/>
                <a:moveTo>
                  <a:pt x="665958" y="92327"/>
                </a:moveTo>
                <a:cubicBezTo>
                  <a:pt x="633076" y="71217"/>
                  <a:pt x="646229" y="32012"/>
                  <a:pt x="685687" y="22965"/>
                </a:cubicBezTo>
                <a:cubicBezTo>
                  <a:pt x="758027" y="47091"/>
                  <a:pt x="735010" y="77248"/>
                  <a:pt x="665958" y="92327"/>
                </a:cubicBezTo>
                <a:close/>
                <a:moveTo>
                  <a:pt x="212501" y="92328"/>
                </a:moveTo>
                <a:cubicBezTo>
                  <a:pt x="176509" y="71218"/>
                  <a:pt x="189597" y="28997"/>
                  <a:pt x="228861" y="22966"/>
                </a:cubicBezTo>
                <a:cubicBezTo>
                  <a:pt x="304117" y="44076"/>
                  <a:pt x="277941" y="74233"/>
                  <a:pt x="212501" y="92328"/>
                </a:cubicBezTo>
                <a:close/>
                <a:moveTo>
                  <a:pt x="1509764" y="97110"/>
                </a:moveTo>
                <a:cubicBezTo>
                  <a:pt x="1444139" y="97110"/>
                  <a:pt x="1437577" y="15507"/>
                  <a:pt x="1503202" y="18530"/>
                </a:cubicBezTo>
                <a:cubicBezTo>
                  <a:pt x="1539296" y="18530"/>
                  <a:pt x="1558983" y="88043"/>
                  <a:pt x="1509764" y="97110"/>
                </a:cubicBezTo>
                <a:close/>
                <a:moveTo>
                  <a:pt x="3769734" y="98446"/>
                </a:moveTo>
                <a:cubicBezTo>
                  <a:pt x="3733821" y="80381"/>
                  <a:pt x="3720762" y="38229"/>
                  <a:pt x="3759940" y="20164"/>
                </a:cubicBezTo>
                <a:cubicBezTo>
                  <a:pt x="3831765" y="11131"/>
                  <a:pt x="3844825" y="89414"/>
                  <a:pt x="3769734" y="98446"/>
                </a:cubicBezTo>
                <a:close/>
                <a:moveTo>
                  <a:pt x="4347466" y="99860"/>
                </a:moveTo>
                <a:cubicBezTo>
                  <a:pt x="4341853" y="99258"/>
                  <a:pt x="4336068" y="97084"/>
                  <a:pt x="4330333" y="92926"/>
                </a:cubicBezTo>
                <a:cubicBezTo>
                  <a:pt x="4284459" y="108047"/>
                  <a:pt x="4297566" y="38493"/>
                  <a:pt x="4363101" y="23372"/>
                </a:cubicBezTo>
                <a:cubicBezTo>
                  <a:pt x="4417577" y="31311"/>
                  <a:pt x="4386755" y="104078"/>
                  <a:pt x="4347466" y="99860"/>
                </a:cubicBezTo>
                <a:close/>
                <a:moveTo>
                  <a:pt x="3150138" y="101710"/>
                </a:moveTo>
                <a:cubicBezTo>
                  <a:pt x="3100920" y="98671"/>
                  <a:pt x="3077951" y="56126"/>
                  <a:pt x="3137013" y="25736"/>
                </a:cubicBezTo>
                <a:cubicBezTo>
                  <a:pt x="3192795" y="13580"/>
                  <a:pt x="3199357" y="98671"/>
                  <a:pt x="3150138" y="101710"/>
                </a:cubicBezTo>
                <a:close/>
                <a:moveTo>
                  <a:pt x="4063897" y="102932"/>
                </a:moveTo>
                <a:cubicBezTo>
                  <a:pt x="4027930" y="99917"/>
                  <a:pt x="4021391" y="39602"/>
                  <a:pt x="4063897" y="33570"/>
                </a:cubicBezTo>
                <a:cubicBezTo>
                  <a:pt x="4109672" y="33570"/>
                  <a:pt x="4116212" y="99917"/>
                  <a:pt x="4063897" y="102932"/>
                </a:cubicBezTo>
                <a:close/>
                <a:moveTo>
                  <a:pt x="2368751" y="103089"/>
                </a:moveTo>
                <a:cubicBezTo>
                  <a:pt x="2357099" y="104930"/>
                  <a:pt x="2343752" y="103797"/>
                  <a:pt x="2330611" y="98508"/>
                </a:cubicBezTo>
                <a:cubicBezTo>
                  <a:pt x="2304329" y="59218"/>
                  <a:pt x="2330611" y="38061"/>
                  <a:pt x="2376605" y="38061"/>
                </a:cubicBezTo>
                <a:cubicBezTo>
                  <a:pt x="2423421" y="65262"/>
                  <a:pt x="2403709" y="97563"/>
                  <a:pt x="2368751" y="103089"/>
                </a:cubicBezTo>
                <a:close/>
                <a:moveTo>
                  <a:pt x="6207442" y="104163"/>
                </a:moveTo>
                <a:cubicBezTo>
                  <a:pt x="6195327" y="106477"/>
                  <a:pt x="6180339" y="105721"/>
                  <a:pt x="6163912" y="100432"/>
                </a:cubicBezTo>
                <a:cubicBezTo>
                  <a:pt x="6137630" y="64164"/>
                  <a:pt x="6160626" y="46030"/>
                  <a:pt x="6200050" y="39985"/>
                </a:cubicBezTo>
                <a:cubicBezTo>
                  <a:pt x="6254257" y="62653"/>
                  <a:pt x="6243785" y="97221"/>
                  <a:pt x="6207442" y="104163"/>
                </a:cubicBezTo>
                <a:close/>
                <a:moveTo>
                  <a:pt x="4619077" y="105863"/>
                </a:moveTo>
                <a:cubicBezTo>
                  <a:pt x="4590859" y="103593"/>
                  <a:pt x="4559420" y="69626"/>
                  <a:pt x="4592405" y="35659"/>
                </a:cubicBezTo>
                <a:cubicBezTo>
                  <a:pt x="4658376" y="38679"/>
                  <a:pt x="4648480" y="23582"/>
                  <a:pt x="4651779" y="68871"/>
                </a:cubicBezTo>
                <a:cubicBezTo>
                  <a:pt x="4651779" y="97177"/>
                  <a:pt x="4636008" y="107226"/>
                  <a:pt x="4619077" y="105863"/>
                </a:cubicBezTo>
                <a:close/>
                <a:moveTo>
                  <a:pt x="2906790" y="105864"/>
                </a:moveTo>
                <a:cubicBezTo>
                  <a:pt x="2865191" y="101895"/>
                  <a:pt x="2838273" y="53699"/>
                  <a:pt x="2914131" y="37822"/>
                </a:cubicBezTo>
                <a:cubicBezTo>
                  <a:pt x="2940232" y="34798"/>
                  <a:pt x="2956546" y="71087"/>
                  <a:pt x="2950021" y="92256"/>
                </a:cubicBezTo>
                <a:cubicBezTo>
                  <a:pt x="2936155" y="103596"/>
                  <a:pt x="2920657" y="107187"/>
                  <a:pt x="2906790" y="105864"/>
                </a:cubicBezTo>
                <a:close/>
                <a:moveTo>
                  <a:pt x="4898717" y="107298"/>
                </a:moveTo>
                <a:cubicBezTo>
                  <a:pt x="4816747" y="101246"/>
                  <a:pt x="4836420" y="46777"/>
                  <a:pt x="4895439" y="34672"/>
                </a:cubicBezTo>
                <a:cubicBezTo>
                  <a:pt x="4947900" y="34672"/>
                  <a:pt x="4941342" y="95194"/>
                  <a:pt x="4898717" y="107298"/>
                </a:cubicBezTo>
                <a:close/>
                <a:moveTo>
                  <a:pt x="2028810" y="107864"/>
                </a:moveTo>
                <a:cubicBezTo>
                  <a:pt x="1986615" y="102891"/>
                  <a:pt x="1971215" y="69361"/>
                  <a:pt x="2035279" y="44356"/>
                </a:cubicBezTo>
                <a:cubicBezTo>
                  <a:pt x="2061561" y="41325"/>
                  <a:pt x="2084558" y="77696"/>
                  <a:pt x="2077987" y="101944"/>
                </a:cubicBezTo>
                <a:cubicBezTo>
                  <a:pt x="2059918" y="108006"/>
                  <a:pt x="2042876" y="109521"/>
                  <a:pt x="2028810" y="107864"/>
                </a:cubicBezTo>
                <a:close/>
                <a:moveTo>
                  <a:pt x="2651367" y="109816"/>
                </a:moveTo>
                <a:cubicBezTo>
                  <a:pt x="2610226" y="108678"/>
                  <a:pt x="2575968" y="61453"/>
                  <a:pt x="2651826" y="50073"/>
                </a:cubicBezTo>
                <a:cubicBezTo>
                  <a:pt x="2681190" y="47038"/>
                  <a:pt x="2694241" y="71315"/>
                  <a:pt x="2690978" y="92557"/>
                </a:cubicBezTo>
                <a:cubicBezTo>
                  <a:pt x="2679558" y="105454"/>
                  <a:pt x="2665080" y="110196"/>
                  <a:pt x="2651367" y="109816"/>
                </a:cubicBezTo>
                <a:close/>
                <a:moveTo>
                  <a:pt x="1198481" y="110162"/>
                </a:moveTo>
                <a:cubicBezTo>
                  <a:pt x="1185932" y="110209"/>
                  <a:pt x="1173589" y="105837"/>
                  <a:pt x="1164538" y="95192"/>
                </a:cubicBezTo>
                <a:cubicBezTo>
                  <a:pt x="1151372" y="55652"/>
                  <a:pt x="1200744" y="37402"/>
                  <a:pt x="1233659" y="40444"/>
                </a:cubicBezTo>
                <a:cubicBezTo>
                  <a:pt x="1275625" y="70099"/>
                  <a:pt x="1236127" y="110019"/>
                  <a:pt x="1198481" y="110162"/>
                </a:cubicBezTo>
                <a:close/>
                <a:moveTo>
                  <a:pt x="6449776" y="110385"/>
                </a:moveTo>
                <a:cubicBezTo>
                  <a:pt x="6392643" y="116242"/>
                  <a:pt x="6361838" y="49920"/>
                  <a:pt x="6436343" y="36721"/>
                </a:cubicBezTo>
                <a:cubicBezTo>
                  <a:pt x="6446168" y="36721"/>
                  <a:pt x="6501841" y="84990"/>
                  <a:pt x="6475642" y="103091"/>
                </a:cubicBezTo>
                <a:cubicBezTo>
                  <a:pt x="6466636" y="107239"/>
                  <a:pt x="6457937" y="109549"/>
                  <a:pt x="6449776" y="110385"/>
                </a:cubicBezTo>
                <a:close/>
                <a:moveTo>
                  <a:pt x="5171754" y="119091"/>
                </a:moveTo>
                <a:cubicBezTo>
                  <a:pt x="5164407" y="119842"/>
                  <a:pt x="5155835" y="119275"/>
                  <a:pt x="5145979" y="117004"/>
                </a:cubicBezTo>
                <a:cubicBezTo>
                  <a:pt x="5090129" y="62515"/>
                  <a:pt x="5145979" y="53433"/>
                  <a:pt x="5165690" y="41324"/>
                </a:cubicBezTo>
                <a:cubicBezTo>
                  <a:pt x="5214559" y="43973"/>
                  <a:pt x="5223183" y="113835"/>
                  <a:pt x="5171754" y="119091"/>
                </a:cubicBezTo>
                <a:close/>
                <a:moveTo>
                  <a:pt x="6688686" y="133264"/>
                </a:moveTo>
                <a:cubicBezTo>
                  <a:pt x="6623248" y="112173"/>
                  <a:pt x="6633063" y="66977"/>
                  <a:pt x="6701775" y="57938"/>
                </a:cubicBezTo>
                <a:cubicBezTo>
                  <a:pt x="6750854" y="63964"/>
                  <a:pt x="6741038" y="136277"/>
                  <a:pt x="6688686" y="133264"/>
                </a:cubicBezTo>
                <a:close/>
                <a:moveTo>
                  <a:pt x="8456653" y="142639"/>
                </a:moveTo>
                <a:cubicBezTo>
                  <a:pt x="8374449" y="142639"/>
                  <a:pt x="8390890" y="76293"/>
                  <a:pt x="8459942" y="73277"/>
                </a:cubicBezTo>
                <a:cubicBezTo>
                  <a:pt x="8499400" y="73277"/>
                  <a:pt x="8496111" y="133592"/>
                  <a:pt x="8456653" y="142639"/>
                </a:cubicBezTo>
                <a:close/>
                <a:moveTo>
                  <a:pt x="7165164" y="146268"/>
                </a:moveTo>
                <a:cubicBezTo>
                  <a:pt x="7157831" y="146865"/>
                  <a:pt x="7149275" y="146203"/>
                  <a:pt x="7139439" y="143932"/>
                </a:cubicBezTo>
                <a:cubicBezTo>
                  <a:pt x="7086979" y="89443"/>
                  <a:pt x="7129603" y="80361"/>
                  <a:pt x="7159112" y="68252"/>
                </a:cubicBezTo>
                <a:cubicBezTo>
                  <a:pt x="7207887" y="76199"/>
                  <a:pt x="7216493" y="142087"/>
                  <a:pt x="7165164" y="146268"/>
                </a:cubicBezTo>
                <a:close/>
                <a:moveTo>
                  <a:pt x="7640433" y="148513"/>
                </a:moveTo>
                <a:cubicBezTo>
                  <a:pt x="7574538" y="124409"/>
                  <a:pt x="7584423" y="79213"/>
                  <a:pt x="7653612" y="70174"/>
                </a:cubicBezTo>
                <a:cubicBezTo>
                  <a:pt x="7703034" y="79213"/>
                  <a:pt x="7693150" y="148513"/>
                  <a:pt x="7640433" y="148513"/>
                </a:cubicBezTo>
                <a:close/>
                <a:moveTo>
                  <a:pt x="7353976" y="152712"/>
                </a:moveTo>
                <a:cubicBezTo>
                  <a:pt x="7321094" y="131602"/>
                  <a:pt x="7334247" y="92397"/>
                  <a:pt x="7373704" y="83350"/>
                </a:cubicBezTo>
                <a:cubicBezTo>
                  <a:pt x="7446044" y="107476"/>
                  <a:pt x="7423025" y="137634"/>
                  <a:pt x="7353976" y="152712"/>
                </a:cubicBezTo>
                <a:close/>
                <a:moveTo>
                  <a:pt x="6869260" y="154228"/>
                </a:moveTo>
                <a:cubicBezTo>
                  <a:pt x="6833267" y="133118"/>
                  <a:pt x="6846355" y="90898"/>
                  <a:pt x="6885619" y="84866"/>
                </a:cubicBezTo>
                <a:cubicBezTo>
                  <a:pt x="6960876" y="105976"/>
                  <a:pt x="6934700" y="136134"/>
                  <a:pt x="6869260" y="154228"/>
                </a:cubicBezTo>
                <a:close/>
                <a:moveTo>
                  <a:pt x="8197777" y="157495"/>
                </a:moveTo>
                <a:cubicBezTo>
                  <a:pt x="8132152" y="157495"/>
                  <a:pt x="8125590" y="75892"/>
                  <a:pt x="8191215" y="78915"/>
                </a:cubicBezTo>
                <a:cubicBezTo>
                  <a:pt x="8227309" y="78915"/>
                  <a:pt x="8246996" y="148428"/>
                  <a:pt x="8197777" y="157495"/>
                </a:cubicBezTo>
                <a:close/>
                <a:moveTo>
                  <a:pt x="8766382" y="158859"/>
                </a:moveTo>
                <a:cubicBezTo>
                  <a:pt x="8724186" y="153886"/>
                  <a:pt x="8708786" y="120356"/>
                  <a:pt x="8772849" y="95351"/>
                </a:cubicBezTo>
                <a:cubicBezTo>
                  <a:pt x="8799126" y="92320"/>
                  <a:pt x="8822126" y="128691"/>
                  <a:pt x="8815554" y="152939"/>
                </a:cubicBezTo>
                <a:cubicBezTo>
                  <a:pt x="8797483" y="159001"/>
                  <a:pt x="8780446" y="160516"/>
                  <a:pt x="8766382" y="158859"/>
                </a:cubicBezTo>
                <a:close/>
                <a:moveTo>
                  <a:pt x="9838147" y="162095"/>
                </a:moveTo>
                <a:cubicBezTo>
                  <a:pt x="9788929" y="159056"/>
                  <a:pt x="9765960" y="116511"/>
                  <a:pt x="9825023" y="86121"/>
                </a:cubicBezTo>
                <a:cubicBezTo>
                  <a:pt x="9880803" y="73965"/>
                  <a:pt x="9887364" y="159056"/>
                  <a:pt x="9838147" y="162095"/>
                </a:cubicBezTo>
                <a:close/>
                <a:moveTo>
                  <a:pt x="9056760" y="163474"/>
                </a:moveTo>
                <a:cubicBezTo>
                  <a:pt x="9045108" y="165315"/>
                  <a:pt x="9031762" y="164182"/>
                  <a:pt x="9018620" y="158893"/>
                </a:cubicBezTo>
                <a:cubicBezTo>
                  <a:pt x="8992337" y="119603"/>
                  <a:pt x="9018620" y="98446"/>
                  <a:pt x="9064614" y="98446"/>
                </a:cubicBezTo>
                <a:cubicBezTo>
                  <a:pt x="9111430" y="125647"/>
                  <a:pt x="9091718" y="157948"/>
                  <a:pt x="9056760" y="163474"/>
                </a:cubicBezTo>
                <a:close/>
                <a:moveTo>
                  <a:pt x="9594800" y="166249"/>
                </a:moveTo>
                <a:cubicBezTo>
                  <a:pt x="9553200" y="162280"/>
                  <a:pt x="9526283" y="114084"/>
                  <a:pt x="9602140" y="98207"/>
                </a:cubicBezTo>
                <a:cubicBezTo>
                  <a:pt x="9628243" y="95183"/>
                  <a:pt x="9644556" y="131472"/>
                  <a:pt x="9638030" y="152641"/>
                </a:cubicBezTo>
                <a:cubicBezTo>
                  <a:pt x="9624164" y="163981"/>
                  <a:pt x="9608667" y="167572"/>
                  <a:pt x="9594800" y="166249"/>
                </a:cubicBezTo>
                <a:close/>
                <a:moveTo>
                  <a:pt x="9339377" y="170201"/>
                </a:moveTo>
                <a:cubicBezTo>
                  <a:pt x="9298236" y="169063"/>
                  <a:pt x="9263977" y="121838"/>
                  <a:pt x="9339834" y="110458"/>
                </a:cubicBezTo>
                <a:cubicBezTo>
                  <a:pt x="9369199" y="107423"/>
                  <a:pt x="9382251" y="131700"/>
                  <a:pt x="9378987" y="152942"/>
                </a:cubicBezTo>
                <a:cubicBezTo>
                  <a:pt x="9367568" y="165839"/>
                  <a:pt x="9353090" y="170581"/>
                  <a:pt x="9339377" y="170201"/>
                </a:cubicBezTo>
                <a:close/>
                <a:moveTo>
                  <a:pt x="7886500" y="170547"/>
                </a:moveTo>
                <a:cubicBezTo>
                  <a:pt x="7873951" y="170594"/>
                  <a:pt x="7861608" y="166222"/>
                  <a:pt x="7852556" y="155577"/>
                </a:cubicBezTo>
                <a:cubicBezTo>
                  <a:pt x="7839390" y="116037"/>
                  <a:pt x="7888763" y="97787"/>
                  <a:pt x="7921678" y="100829"/>
                </a:cubicBezTo>
                <a:cubicBezTo>
                  <a:pt x="7963644" y="130484"/>
                  <a:pt x="7924146" y="170404"/>
                  <a:pt x="7886500" y="170547"/>
                </a:cubicBezTo>
                <a:close/>
                <a:moveTo>
                  <a:pt x="10445963" y="178146"/>
                </a:moveTo>
                <a:cubicBezTo>
                  <a:pt x="10410050" y="160081"/>
                  <a:pt x="10396990" y="117929"/>
                  <a:pt x="10436168" y="99864"/>
                </a:cubicBezTo>
                <a:cubicBezTo>
                  <a:pt x="10507994" y="90831"/>
                  <a:pt x="10521053" y="169114"/>
                  <a:pt x="10445963" y="178146"/>
                </a:cubicBezTo>
                <a:close/>
                <a:moveTo>
                  <a:pt x="10704384" y="180048"/>
                </a:moveTo>
                <a:cubicBezTo>
                  <a:pt x="10668417" y="177033"/>
                  <a:pt x="10661878" y="116718"/>
                  <a:pt x="10704384" y="110686"/>
                </a:cubicBezTo>
                <a:cubicBezTo>
                  <a:pt x="10750159" y="110686"/>
                  <a:pt x="10756699" y="177033"/>
                  <a:pt x="10704384" y="180048"/>
                </a:cubicBezTo>
                <a:close/>
                <a:moveTo>
                  <a:pt x="10143845" y="180475"/>
                </a:moveTo>
                <a:cubicBezTo>
                  <a:pt x="10086018" y="187330"/>
                  <a:pt x="10052663" y="139799"/>
                  <a:pt x="10127259" y="113208"/>
                </a:cubicBezTo>
                <a:cubicBezTo>
                  <a:pt x="10153490" y="113208"/>
                  <a:pt x="10173162" y="143598"/>
                  <a:pt x="10169883" y="173988"/>
                </a:cubicBezTo>
                <a:cubicBezTo>
                  <a:pt x="10160867" y="177407"/>
                  <a:pt x="10152106" y="179496"/>
                  <a:pt x="10143845" y="180475"/>
                </a:cubicBezTo>
                <a:close/>
                <a:moveTo>
                  <a:pt x="11029727" y="199414"/>
                </a:moveTo>
                <a:cubicBezTo>
                  <a:pt x="11024115" y="198812"/>
                  <a:pt x="11018329" y="196638"/>
                  <a:pt x="11012595" y="192480"/>
                </a:cubicBezTo>
                <a:cubicBezTo>
                  <a:pt x="10966720" y="207601"/>
                  <a:pt x="10979827" y="138047"/>
                  <a:pt x="11045363" y="122926"/>
                </a:cubicBezTo>
                <a:cubicBezTo>
                  <a:pt x="11099838" y="130865"/>
                  <a:pt x="11069017" y="203632"/>
                  <a:pt x="11029727" y="199414"/>
                </a:cubicBezTo>
                <a:close/>
                <a:moveTo>
                  <a:pt x="11563025" y="202944"/>
                </a:moveTo>
                <a:cubicBezTo>
                  <a:pt x="11481054" y="196892"/>
                  <a:pt x="11500727" y="142423"/>
                  <a:pt x="11559746" y="130318"/>
                </a:cubicBezTo>
                <a:cubicBezTo>
                  <a:pt x="11612207" y="130318"/>
                  <a:pt x="11605649" y="190840"/>
                  <a:pt x="11563025" y="202944"/>
                </a:cubicBezTo>
                <a:close/>
                <a:moveTo>
                  <a:pt x="12047820" y="212198"/>
                </a:moveTo>
                <a:cubicBezTo>
                  <a:pt x="12035552" y="212245"/>
                  <a:pt x="12023437" y="207883"/>
                  <a:pt x="12014403" y="197262"/>
                </a:cubicBezTo>
                <a:cubicBezTo>
                  <a:pt x="12001261" y="157812"/>
                  <a:pt x="12050541" y="142639"/>
                  <a:pt x="12083394" y="142639"/>
                </a:cubicBezTo>
                <a:cubicBezTo>
                  <a:pt x="12122817" y="172226"/>
                  <a:pt x="12084626" y="212056"/>
                  <a:pt x="12047820" y="212198"/>
                </a:cubicBezTo>
                <a:close/>
                <a:moveTo>
                  <a:pt x="11304928" y="226425"/>
                </a:moveTo>
                <a:cubicBezTo>
                  <a:pt x="11276710" y="224155"/>
                  <a:pt x="11245271" y="190188"/>
                  <a:pt x="11278257" y="156221"/>
                </a:cubicBezTo>
                <a:cubicBezTo>
                  <a:pt x="11344227" y="159241"/>
                  <a:pt x="11334331" y="144144"/>
                  <a:pt x="11337630" y="189433"/>
                </a:cubicBezTo>
                <a:cubicBezTo>
                  <a:pt x="11337630" y="217739"/>
                  <a:pt x="11321859" y="227788"/>
                  <a:pt x="11304928" y="226425"/>
                </a:cubicBezTo>
                <a:close/>
                <a:moveTo>
                  <a:pt x="11812221" y="227622"/>
                </a:moveTo>
                <a:cubicBezTo>
                  <a:pt x="11804874" y="228373"/>
                  <a:pt x="11796301" y="227806"/>
                  <a:pt x="11786445" y="225535"/>
                </a:cubicBezTo>
                <a:cubicBezTo>
                  <a:pt x="11730596" y="171046"/>
                  <a:pt x="11786445" y="161964"/>
                  <a:pt x="11806157" y="149855"/>
                </a:cubicBezTo>
                <a:cubicBezTo>
                  <a:pt x="11855026" y="152504"/>
                  <a:pt x="11863650" y="222366"/>
                  <a:pt x="11812221" y="227622"/>
                </a:cubicBezTo>
                <a:close/>
                <a:moveTo>
                  <a:pt x="3295042" y="343194"/>
                </a:moveTo>
                <a:cubicBezTo>
                  <a:pt x="3254467" y="338505"/>
                  <a:pt x="3239712" y="299292"/>
                  <a:pt x="3306108" y="285653"/>
                </a:cubicBezTo>
                <a:cubicBezTo>
                  <a:pt x="3332339" y="282622"/>
                  <a:pt x="3348733" y="312932"/>
                  <a:pt x="3342175" y="334148"/>
                </a:cubicBezTo>
                <a:cubicBezTo>
                  <a:pt x="3324961" y="342483"/>
                  <a:pt x="3308567" y="344756"/>
                  <a:pt x="3295042" y="343194"/>
                </a:cubicBezTo>
                <a:close/>
                <a:moveTo>
                  <a:pt x="374507" y="344778"/>
                </a:moveTo>
                <a:cubicBezTo>
                  <a:pt x="333035" y="339670"/>
                  <a:pt x="310917" y="305614"/>
                  <a:pt x="377272" y="278369"/>
                </a:cubicBezTo>
                <a:cubicBezTo>
                  <a:pt x="403486" y="269288"/>
                  <a:pt x="429700" y="320750"/>
                  <a:pt x="419870" y="338913"/>
                </a:cubicBezTo>
                <a:cubicBezTo>
                  <a:pt x="404305" y="344968"/>
                  <a:pt x="388331" y="346481"/>
                  <a:pt x="374507" y="344778"/>
                </a:cubicBezTo>
                <a:close/>
                <a:moveTo>
                  <a:pt x="4063091" y="347961"/>
                </a:moveTo>
                <a:cubicBezTo>
                  <a:pt x="4051439" y="349837"/>
                  <a:pt x="4038092" y="348711"/>
                  <a:pt x="4024951" y="343458"/>
                </a:cubicBezTo>
                <a:cubicBezTo>
                  <a:pt x="3998669" y="304435"/>
                  <a:pt x="4024951" y="280420"/>
                  <a:pt x="4070945" y="280420"/>
                </a:cubicBezTo>
                <a:cubicBezTo>
                  <a:pt x="4117761" y="309688"/>
                  <a:pt x="4098049" y="342333"/>
                  <a:pt x="4063091" y="347961"/>
                </a:cubicBezTo>
                <a:close/>
                <a:moveTo>
                  <a:pt x="3083972" y="355494"/>
                </a:moveTo>
                <a:cubicBezTo>
                  <a:pt x="3021381" y="349488"/>
                  <a:pt x="2988439" y="307446"/>
                  <a:pt x="3064207" y="280419"/>
                </a:cubicBezTo>
                <a:cubicBezTo>
                  <a:pt x="3093855" y="283422"/>
                  <a:pt x="3139974" y="343482"/>
                  <a:pt x="3083972" y="355494"/>
                </a:cubicBezTo>
                <a:close/>
                <a:moveTo>
                  <a:pt x="118047" y="360370"/>
                </a:moveTo>
                <a:cubicBezTo>
                  <a:pt x="36076" y="357354"/>
                  <a:pt x="55749" y="300055"/>
                  <a:pt x="114768" y="291008"/>
                </a:cubicBezTo>
                <a:cubicBezTo>
                  <a:pt x="167229" y="291008"/>
                  <a:pt x="160671" y="351323"/>
                  <a:pt x="118047" y="360370"/>
                </a:cubicBezTo>
                <a:close/>
                <a:moveTo>
                  <a:pt x="3833220" y="369112"/>
                </a:moveTo>
                <a:cubicBezTo>
                  <a:pt x="3792337" y="363586"/>
                  <a:pt x="3776353" y="331285"/>
                  <a:pt x="3837830" y="304084"/>
                </a:cubicBezTo>
                <a:cubicBezTo>
                  <a:pt x="3867340" y="304084"/>
                  <a:pt x="3887013" y="337330"/>
                  <a:pt x="3880455" y="364531"/>
                </a:cubicBezTo>
                <a:cubicBezTo>
                  <a:pt x="3863241" y="369820"/>
                  <a:pt x="3846847" y="370953"/>
                  <a:pt x="3833220" y="369112"/>
                </a:cubicBezTo>
                <a:close/>
                <a:moveTo>
                  <a:pt x="1279215" y="371101"/>
                </a:moveTo>
                <a:cubicBezTo>
                  <a:pt x="1266639" y="373651"/>
                  <a:pt x="1251034" y="373084"/>
                  <a:pt x="1233786" y="367795"/>
                </a:cubicBezTo>
                <a:cubicBezTo>
                  <a:pt x="1210789" y="331527"/>
                  <a:pt x="1233786" y="310371"/>
                  <a:pt x="1273210" y="307348"/>
                </a:cubicBezTo>
                <a:cubicBezTo>
                  <a:pt x="1327417" y="327749"/>
                  <a:pt x="1316945" y="363450"/>
                  <a:pt x="1279215" y="371101"/>
                </a:cubicBezTo>
                <a:close/>
                <a:moveTo>
                  <a:pt x="4761989" y="372841"/>
                </a:moveTo>
                <a:cubicBezTo>
                  <a:pt x="4757449" y="371944"/>
                  <a:pt x="4752473" y="369439"/>
                  <a:pt x="4747139" y="364903"/>
                </a:cubicBezTo>
                <a:cubicBezTo>
                  <a:pt x="4665068" y="383048"/>
                  <a:pt x="4711028" y="298373"/>
                  <a:pt x="4766836" y="301397"/>
                </a:cubicBezTo>
                <a:cubicBezTo>
                  <a:pt x="4804178" y="306690"/>
                  <a:pt x="4793765" y="379126"/>
                  <a:pt x="4761989" y="372841"/>
                </a:cubicBezTo>
                <a:close/>
                <a:moveTo>
                  <a:pt x="2007635" y="372963"/>
                </a:moveTo>
                <a:cubicBezTo>
                  <a:pt x="1964394" y="366001"/>
                  <a:pt x="1939157" y="314286"/>
                  <a:pt x="2008097" y="298373"/>
                </a:cubicBezTo>
                <a:cubicBezTo>
                  <a:pt x="2034359" y="301404"/>
                  <a:pt x="2060622" y="334745"/>
                  <a:pt x="2054056" y="362023"/>
                </a:cubicBezTo>
                <a:cubicBezTo>
                  <a:pt x="2038463" y="372631"/>
                  <a:pt x="2022048" y="375284"/>
                  <a:pt x="2007635" y="372963"/>
                </a:cubicBezTo>
                <a:close/>
                <a:moveTo>
                  <a:pt x="3595463" y="373447"/>
                </a:moveTo>
                <a:cubicBezTo>
                  <a:pt x="3510391" y="373447"/>
                  <a:pt x="3526751" y="310117"/>
                  <a:pt x="3595463" y="304085"/>
                </a:cubicBezTo>
                <a:cubicBezTo>
                  <a:pt x="3637999" y="307101"/>
                  <a:pt x="3634727" y="367416"/>
                  <a:pt x="3595463" y="373447"/>
                </a:cubicBezTo>
                <a:close/>
                <a:moveTo>
                  <a:pt x="1781086" y="374682"/>
                </a:moveTo>
                <a:cubicBezTo>
                  <a:pt x="1753732" y="372396"/>
                  <a:pt x="1722360" y="338200"/>
                  <a:pt x="1755275" y="304003"/>
                </a:cubicBezTo>
                <a:cubicBezTo>
                  <a:pt x="1817813" y="304003"/>
                  <a:pt x="1807939" y="291844"/>
                  <a:pt x="1811230" y="337440"/>
                </a:cubicBezTo>
                <a:cubicBezTo>
                  <a:pt x="1812465" y="365937"/>
                  <a:pt x="1797499" y="376053"/>
                  <a:pt x="1781086" y="374682"/>
                </a:cubicBezTo>
                <a:close/>
                <a:moveTo>
                  <a:pt x="2285007" y="374710"/>
                </a:moveTo>
                <a:cubicBezTo>
                  <a:pt x="2272513" y="376993"/>
                  <a:pt x="2257011" y="376232"/>
                  <a:pt x="2239876" y="370905"/>
                </a:cubicBezTo>
                <a:cubicBezTo>
                  <a:pt x="2217030" y="337416"/>
                  <a:pt x="2239876" y="316106"/>
                  <a:pt x="2279040" y="313061"/>
                </a:cubicBezTo>
                <a:cubicBezTo>
                  <a:pt x="2332892" y="333611"/>
                  <a:pt x="2322489" y="367860"/>
                  <a:pt x="2285007" y="374710"/>
                </a:cubicBezTo>
                <a:close/>
                <a:moveTo>
                  <a:pt x="4313542" y="377546"/>
                </a:moveTo>
                <a:cubicBezTo>
                  <a:pt x="4272148" y="375839"/>
                  <a:pt x="4237678" y="329751"/>
                  <a:pt x="4314004" y="316096"/>
                </a:cubicBezTo>
                <a:cubicBezTo>
                  <a:pt x="4343549" y="313061"/>
                  <a:pt x="4356681" y="337338"/>
                  <a:pt x="4353398" y="361615"/>
                </a:cubicBezTo>
                <a:cubicBezTo>
                  <a:pt x="4341908" y="373753"/>
                  <a:pt x="4327340" y="378115"/>
                  <a:pt x="4313542" y="377546"/>
                </a:cubicBezTo>
                <a:close/>
                <a:moveTo>
                  <a:pt x="593198" y="381084"/>
                </a:moveTo>
                <a:cubicBezTo>
                  <a:pt x="511227" y="378068"/>
                  <a:pt x="530900" y="323785"/>
                  <a:pt x="589919" y="311722"/>
                </a:cubicBezTo>
                <a:cubicBezTo>
                  <a:pt x="642380" y="311722"/>
                  <a:pt x="635822" y="372037"/>
                  <a:pt x="593198" y="381084"/>
                </a:cubicBezTo>
                <a:close/>
                <a:moveTo>
                  <a:pt x="2774352" y="382610"/>
                </a:moveTo>
                <a:cubicBezTo>
                  <a:pt x="2733777" y="377921"/>
                  <a:pt x="2719022" y="338708"/>
                  <a:pt x="2785418" y="325069"/>
                </a:cubicBezTo>
                <a:cubicBezTo>
                  <a:pt x="2811649" y="322038"/>
                  <a:pt x="2828043" y="352348"/>
                  <a:pt x="2821485" y="373564"/>
                </a:cubicBezTo>
                <a:cubicBezTo>
                  <a:pt x="2804271" y="381899"/>
                  <a:pt x="2787877" y="384172"/>
                  <a:pt x="2774352" y="382610"/>
                </a:cubicBezTo>
                <a:close/>
                <a:moveTo>
                  <a:pt x="1518960" y="383238"/>
                </a:moveTo>
                <a:cubicBezTo>
                  <a:pt x="1453335" y="383238"/>
                  <a:pt x="1450054" y="301635"/>
                  <a:pt x="1512398" y="304658"/>
                </a:cubicBezTo>
                <a:cubicBezTo>
                  <a:pt x="1551773" y="307680"/>
                  <a:pt x="1571460" y="374171"/>
                  <a:pt x="1518960" y="383238"/>
                </a:cubicBezTo>
                <a:close/>
                <a:moveTo>
                  <a:pt x="6391779" y="383307"/>
                </a:moveTo>
                <a:cubicBezTo>
                  <a:pt x="6348534" y="390902"/>
                  <a:pt x="6337734" y="331460"/>
                  <a:pt x="6392454" y="318250"/>
                </a:cubicBezTo>
                <a:cubicBezTo>
                  <a:pt x="6415495" y="318250"/>
                  <a:pt x="6445118" y="342405"/>
                  <a:pt x="6438535" y="363540"/>
                </a:cubicBezTo>
                <a:cubicBezTo>
                  <a:pt x="6428661" y="354482"/>
                  <a:pt x="6418786" y="369578"/>
                  <a:pt x="6412203" y="375617"/>
                </a:cubicBezTo>
                <a:cubicBezTo>
                  <a:pt x="6404797" y="379768"/>
                  <a:pt x="6397957" y="382222"/>
                  <a:pt x="6391779" y="383307"/>
                </a:cubicBezTo>
                <a:close/>
                <a:moveTo>
                  <a:pt x="4970190" y="388952"/>
                </a:moveTo>
                <a:cubicBezTo>
                  <a:pt x="4884836" y="385939"/>
                  <a:pt x="4920947" y="328691"/>
                  <a:pt x="4980038" y="310613"/>
                </a:cubicBezTo>
                <a:cubicBezTo>
                  <a:pt x="5029281" y="319652"/>
                  <a:pt x="5016149" y="376900"/>
                  <a:pt x="4970190" y="388952"/>
                </a:cubicBezTo>
                <a:close/>
                <a:moveTo>
                  <a:pt x="5616935" y="392215"/>
                </a:moveTo>
                <a:cubicBezTo>
                  <a:pt x="5558168" y="374137"/>
                  <a:pt x="5577757" y="322915"/>
                  <a:pt x="5629994" y="313876"/>
                </a:cubicBezTo>
                <a:cubicBezTo>
                  <a:pt x="5682231" y="322915"/>
                  <a:pt x="5665907" y="389202"/>
                  <a:pt x="5616935" y="392215"/>
                </a:cubicBezTo>
                <a:close/>
                <a:moveTo>
                  <a:pt x="1019046" y="398316"/>
                </a:moveTo>
                <a:cubicBezTo>
                  <a:pt x="969625" y="392264"/>
                  <a:pt x="946562" y="340821"/>
                  <a:pt x="1015752" y="325690"/>
                </a:cubicBezTo>
                <a:cubicBezTo>
                  <a:pt x="1068468" y="325690"/>
                  <a:pt x="1075057" y="395290"/>
                  <a:pt x="1019046" y="398316"/>
                </a:cubicBezTo>
                <a:close/>
                <a:moveTo>
                  <a:pt x="804389" y="399394"/>
                </a:moveTo>
                <a:cubicBezTo>
                  <a:pt x="791920" y="399442"/>
                  <a:pt x="779657" y="395105"/>
                  <a:pt x="770663" y="384546"/>
                </a:cubicBezTo>
                <a:cubicBezTo>
                  <a:pt x="757581" y="342311"/>
                  <a:pt x="809907" y="327227"/>
                  <a:pt x="839341" y="330244"/>
                </a:cubicBezTo>
                <a:cubicBezTo>
                  <a:pt x="881038" y="359658"/>
                  <a:pt x="841794" y="399253"/>
                  <a:pt x="804389" y="399394"/>
                </a:cubicBezTo>
                <a:close/>
                <a:moveTo>
                  <a:pt x="4549427" y="399585"/>
                </a:moveTo>
                <a:cubicBezTo>
                  <a:pt x="4507571" y="395474"/>
                  <a:pt x="4480488" y="346711"/>
                  <a:pt x="4556814" y="328566"/>
                </a:cubicBezTo>
                <a:cubicBezTo>
                  <a:pt x="4583077" y="328566"/>
                  <a:pt x="4599491" y="364855"/>
                  <a:pt x="4592925" y="386024"/>
                </a:cubicBezTo>
                <a:cubicBezTo>
                  <a:pt x="4578973" y="397364"/>
                  <a:pt x="4563380" y="400955"/>
                  <a:pt x="4549427" y="399585"/>
                </a:cubicBezTo>
                <a:close/>
                <a:moveTo>
                  <a:pt x="6191319" y="400764"/>
                </a:moveTo>
                <a:cubicBezTo>
                  <a:pt x="6109752" y="400764"/>
                  <a:pt x="6139117" y="340704"/>
                  <a:pt x="6201107" y="325689"/>
                </a:cubicBezTo>
                <a:cubicBezTo>
                  <a:pt x="6253309" y="331695"/>
                  <a:pt x="6233734" y="391755"/>
                  <a:pt x="6191319" y="400764"/>
                </a:cubicBezTo>
                <a:close/>
                <a:moveTo>
                  <a:pt x="6841675" y="402299"/>
                </a:moveTo>
                <a:cubicBezTo>
                  <a:pt x="6759704" y="399284"/>
                  <a:pt x="6779378" y="341984"/>
                  <a:pt x="6838397" y="332937"/>
                </a:cubicBezTo>
                <a:cubicBezTo>
                  <a:pt x="6890857" y="332937"/>
                  <a:pt x="6884300" y="393252"/>
                  <a:pt x="6841675" y="402299"/>
                </a:cubicBezTo>
                <a:close/>
                <a:moveTo>
                  <a:pt x="6014079" y="402604"/>
                </a:moveTo>
                <a:cubicBezTo>
                  <a:pt x="5973116" y="398093"/>
                  <a:pt x="5949708" y="351287"/>
                  <a:pt x="6018699" y="333241"/>
                </a:cubicBezTo>
                <a:cubicBezTo>
                  <a:pt x="6048267" y="327226"/>
                  <a:pt x="6061408" y="366325"/>
                  <a:pt x="6058123" y="390386"/>
                </a:cubicBezTo>
                <a:cubicBezTo>
                  <a:pt x="6043339" y="400912"/>
                  <a:pt x="6027734" y="404108"/>
                  <a:pt x="6014079" y="402604"/>
                </a:cubicBezTo>
                <a:close/>
                <a:moveTo>
                  <a:pt x="5442430" y="403993"/>
                </a:moveTo>
                <a:cubicBezTo>
                  <a:pt x="5384602" y="410848"/>
                  <a:pt x="5351250" y="363317"/>
                  <a:pt x="5425844" y="336726"/>
                </a:cubicBezTo>
                <a:cubicBezTo>
                  <a:pt x="5452074" y="336726"/>
                  <a:pt x="5471747" y="367116"/>
                  <a:pt x="5468468" y="397506"/>
                </a:cubicBezTo>
                <a:cubicBezTo>
                  <a:pt x="5459452" y="400925"/>
                  <a:pt x="5450691" y="403014"/>
                  <a:pt x="5442430" y="403993"/>
                </a:cubicBezTo>
                <a:close/>
                <a:moveTo>
                  <a:pt x="7062524" y="405164"/>
                </a:moveTo>
                <a:cubicBezTo>
                  <a:pt x="7021053" y="400056"/>
                  <a:pt x="6998933" y="366000"/>
                  <a:pt x="7065288" y="338755"/>
                </a:cubicBezTo>
                <a:cubicBezTo>
                  <a:pt x="7091501" y="329673"/>
                  <a:pt x="7117715" y="381136"/>
                  <a:pt x="7107885" y="399299"/>
                </a:cubicBezTo>
                <a:cubicBezTo>
                  <a:pt x="7092322" y="405353"/>
                  <a:pt x="7076347" y="406867"/>
                  <a:pt x="7062524" y="405164"/>
                </a:cubicBezTo>
                <a:close/>
                <a:moveTo>
                  <a:pt x="5831794" y="405563"/>
                </a:moveTo>
                <a:cubicBezTo>
                  <a:pt x="5769122" y="399519"/>
                  <a:pt x="5759226" y="326983"/>
                  <a:pt x="5828495" y="323960"/>
                </a:cubicBezTo>
                <a:cubicBezTo>
                  <a:pt x="5868078" y="333027"/>
                  <a:pt x="5877973" y="393474"/>
                  <a:pt x="5831794" y="405563"/>
                </a:cubicBezTo>
                <a:close/>
                <a:moveTo>
                  <a:pt x="9977226" y="407090"/>
                </a:moveTo>
                <a:cubicBezTo>
                  <a:pt x="9936651" y="402401"/>
                  <a:pt x="9921895" y="363188"/>
                  <a:pt x="9988291" y="349549"/>
                </a:cubicBezTo>
                <a:cubicBezTo>
                  <a:pt x="10014522" y="346518"/>
                  <a:pt x="10030916" y="376828"/>
                  <a:pt x="10024358" y="398044"/>
                </a:cubicBezTo>
                <a:cubicBezTo>
                  <a:pt x="10007144" y="406379"/>
                  <a:pt x="9990752" y="408652"/>
                  <a:pt x="9977226" y="407090"/>
                </a:cubicBezTo>
                <a:close/>
                <a:moveTo>
                  <a:pt x="10751103" y="408346"/>
                </a:moveTo>
                <a:cubicBezTo>
                  <a:pt x="10739450" y="410222"/>
                  <a:pt x="10726104" y="409096"/>
                  <a:pt x="10712963" y="403843"/>
                </a:cubicBezTo>
                <a:cubicBezTo>
                  <a:pt x="10686680" y="364820"/>
                  <a:pt x="10712963" y="340805"/>
                  <a:pt x="10758957" y="340805"/>
                </a:cubicBezTo>
                <a:cubicBezTo>
                  <a:pt x="10805772" y="370073"/>
                  <a:pt x="10786061" y="402718"/>
                  <a:pt x="10751103" y="408346"/>
                </a:cubicBezTo>
                <a:close/>
                <a:moveTo>
                  <a:pt x="6622211" y="408827"/>
                </a:moveTo>
                <a:cubicBezTo>
                  <a:pt x="6556773" y="384472"/>
                  <a:pt x="6566589" y="338806"/>
                  <a:pt x="6635300" y="329673"/>
                </a:cubicBezTo>
                <a:cubicBezTo>
                  <a:pt x="6684379" y="338806"/>
                  <a:pt x="6674564" y="408827"/>
                  <a:pt x="6622211" y="408827"/>
                </a:cubicBezTo>
                <a:close/>
                <a:moveTo>
                  <a:pt x="2546164" y="410169"/>
                </a:moveTo>
                <a:cubicBezTo>
                  <a:pt x="2486968" y="404143"/>
                  <a:pt x="2454081" y="358948"/>
                  <a:pt x="2526432" y="331830"/>
                </a:cubicBezTo>
                <a:cubicBezTo>
                  <a:pt x="2559318" y="337856"/>
                  <a:pt x="2602071" y="398117"/>
                  <a:pt x="2546164" y="410169"/>
                </a:cubicBezTo>
                <a:close/>
                <a:moveTo>
                  <a:pt x="9771983" y="415879"/>
                </a:moveTo>
                <a:cubicBezTo>
                  <a:pt x="9709393" y="409873"/>
                  <a:pt x="9676450" y="367831"/>
                  <a:pt x="9752217" y="340804"/>
                </a:cubicBezTo>
                <a:cubicBezTo>
                  <a:pt x="9781865" y="343807"/>
                  <a:pt x="9827984" y="403867"/>
                  <a:pt x="9771983" y="415879"/>
                </a:cubicBezTo>
                <a:close/>
                <a:moveTo>
                  <a:pt x="5209174" y="419054"/>
                </a:moveTo>
                <a:cubicBezTo>
                  <a:pt x="5150278" y="428121"/>
                  <a:pt x="5124102" y="373719"/>
                  <a:pt x="5192814" y="352563"/>
                </a:cubicBezTo>
                <a:cubicBezTo>
                  <a:pt x="5241894" y="346518"/>
                  <a:pt x="5251710" y="397898"/>
                  <a:pt x="5209174" y="419054"/>
                </a:cubicBezTo>
                <a:close/>
                <a:moveTo>
                  <a:pt x="10521232" y="429497"/>
                </a:moveTo>
                <a:cubicBezTo>
                  <a:pt x="10480349" y="423971"/>
                  <a:pt x="10464365" y="391670"/>
                  <a:pt x="10525843" y="364469"/>
                </a:cubicBezTo>
                <a:cubicBezTo>
                  <a:pt x="10555352" y="364469"/>
                  <a:pt x="10575025" y="397715"/>
                  <a:pt x="10568467" y="424916"/>
                </a:cubicBezTo>
                <a:cubicBezTo>
                  <a:pt x="10551253" y="430205"/>
                  <a:pt x="10534860" y="431338"/>
                  <a:pt x="10521232" y="429497"/>
                </a:cubicBezTo>
                <a:close/>
                <a:moveTo>
                  <a:pt x="7967235" y="431486"/>
                </a:moveTo>
                <a:cubicBezTo>
                  <a:pt x="7954658" y="434036"/>
                  <a:pt x="7939052" y="433469"/>
                  <a:pt x="7921805" y="428180"/>
                </a:cubicBezTo>
                <a:cubicBezTo>
                  <a:pt x="7898807" y="391912"/>
                  <a:pt x="7921805" y="370756"/>
                  <a:pt x="7961228" y="367733"/>
                </a:cubicBezTo>
                <a:cubicBezTo>
                  <a:pt x="8015429" y="388134"/>
                  <a:pt x="8004957" y="423835"/>
                  <a:pt x="7967235" y="431486"/>
                </a:cubicBezTo>
                <a:close/>
                <a:moveTo>
                  <a:pt x="11450000" y="433226"/>
                </a:moveTo>
                <a:cubicBezTo>
                  <a:pt x="11445461" y="432329"/>
                  <a:pt x="11440485" y="429824"/>
                  <a:pt x="11435151" y="425288"/>
                </a:cubicBezTo>
                <a:cubicBezTo>
                  <a:pt x="11353080" y="443433"/>
                  <a:pt x="11399039" y="358758"/>
                  <a:pt x="11454847" y="361782"/>
                </a:cubicBezTo>
                <a:cubicBezTo>
                  <a:pt x="11492190" y="367075"/>
                  <a:pt x="11481777" y="439511"/>
                  <a:pt x="11450000" y="433226"/>
                </a:cubicBezTo>
                <a:close/>
                <a:moveTo>
                  <a:pt x="8695645" y="433348"/>
                </a:moveTo>
                <a:cubicBezTo>
                  <a:pt x="8652404" y="426386"/>
                  <a:pt x="8627169" y="374671"/>
                  <a:pt x="8696106" y="358758"/>
                </a:cubicBezTo>
                <a:cubicBezTo>
                  <a:pt x="8722370" y="361789"/>
                  <a:pt x="8748632" y="395130"/>
                  <a:pt x="8742067" y="422408"/>
                </a:cubicBezTo>
                <a:cubicBezTo>
                  <a:pt x="8726473" y="433016"/>
                  <a:pt x="8710058" y="435669"/>
                  <a:pt x="8695645" y="433348"/>
                </a:cubicBezTo>
                <a:close/>
                <a:moveTo>
                  <a:pt x="10283475" y="433832"/>
                </a:moveTo>
                <a:cubicBezTo>
                  <a:pt x="10198403" y="433832"/>
                  <a:pt x="10214763" y="370502"/>
                  <a:pt x="10283475" y="364470"/>
                </a:cubicBezTo>
                <a:cubicBezTo>
                  <a:pt x="10326011" y="367486"/>
                  <a:pt x="10322739" y="427801"/>
                  <a:pt x="10283475" y="433832"/>
                </a:cubicBezTo>
                <a:close/>
                <a:moveTo>
                  <a:pt x="8974129" y="434033"/>
                </a:moveTo>
                <a:cubicBezTo>
                  <a:pt x="8961635" y="436316"/>
                  <a:pt x="8946132" y="435555"/>
                  <a:pt x="8928999" y="430228"/>
                </a:cubicBezTo>
                <a:cubicBezTo>
                  <a:pt x="8906152" y="396739"/>
                  <a:pt x="8928999" y="375429"/>
                  <a:pt x="8968162" y="372384"/>
                </a:cubicBezTo>
                <a:cubicBezTo>
                  <a:pt x="9022014" y="392934"/>
                  <a:pt x="9011611" y="427183"/>
                  <a:pt x="8974129" y="434033"/>
                </a:cubicBezTo>
                <a:close/>
                <a:moveTo>
                  <a:pt x="8469099" y="435067"/>
                </a:moveTo>
                <a:cubicBezTo>
                  <a:pt x="8441746" y="432781"/>
                  <a:pt x="8410374" y="398585"/>
                  <a:pt x="8443288" y="364388"/>
                </a:cubicBezTo>
                <a:cubicBezTo>
                  <a:pt x="8505826" y="364388"/>
                  <a:pt x="8495952" y="352229"/>
                  <a:pt x="8499243" y="397825"/>
                </a:cubicBezTo>
                <a:cubicBezTo>
                  <a:pt x="8500476" y="426322"/>
                  <a:pt x="8485512" y="436438"/>
                  <a:pt x="8469099" y="435067"/>
                </a:cubicBezTo>
                <a:close/>
                <a:moveTo>
                  <a:pt x="11001555" y="437931"/>
                </a:moveTo>
                <a:cubicBezTo>
                  <a:pt x="10960160" y="436224"/>
                  <a:pt x="10925691" y="390136"/>
                  <a:pt x="11002016" y="376481"/>
                </a:cubicBezTo>
                <a:cubicBezTo>
                  <a:pt x="11031562" y="373446"/>
                  <a:pt x="11044693" y="397723"/>
                  <a:pt x="11041410" y="422000"/>
                </a:cubicBezTo>
                <a:cubicBezTo>
                  <a:pt x="11029920" y="434138"/>
                  <a:pt x="11015353" y="438500"/>
                  <a:pt x="11001555" y="437931"/>
                </a:cubicBezTo>
                <a:close/>
                <a:moveTo>
                  <a:pt x="7281215" y="441469"/>
                </a:moveTo>
                <a:cubicBezTo>
                  <a:pt x="7199243" y="438454"/>
                  <a:pt x="7218917" y="384170"/>
                  <a:pt x="7277938" y="372107"/>
                </a:cubicBezTo>
                <a:cubicBezTo>
                  <a:pt x="7330399" y="372107"/>
                  <a:pt x="7323842" y="432422"/>
                  <a:pt x="7281215" y="441469"/>
                </a:cubicBezTo>
                <a:close/>
                <a:moveTo>
                  <a:pt x="9462364" y="442995"/>
                </a:moveTo>
                <a:cubicBezTo>
                  <a:pt x="9421788" y="438306"/>
                  <a:pt x="9407034" y="399093"/>
                  <a:pt x="9473430" y="385454"/>
                </a:cubicBezTo>
                <a:cubicBezTo>
                  <a:pt x="9499660" y="382423"/>
                  <a:pt x="9516055" y="412733"/>
                  <a:pt x="9509497" y="433949"/>
                </a:cubicBezTo>
                <a:cubicBezTo>
                  <a:pt x="9492283" y="442284"/>
                  <a:pt x="9475888" y="444557"/>
                  <a:pt x="9462364" y="442995"/>
                </a:cubicBezTo>
                <a:close/>
                <a:moveTo>
                  <a:pt x="8206973" y="443623"/>
                </a:moveTo>
                <a:cubicBezTo>
                  <a:pt x="8141348" y="443623"/>
                  <a:pt x="8138067" y="362020"/>
                  <a:pt x="8200411" y="365043"/>
                </a:cubicBezTo>
                <a:cubicBezTo>
                  <a:pt x="8239786" y="368065"/>
                  <a:pt x="8259473" y="434556"/>
                  <a:pt x="8206973" y="443623"/>
                </a:cubicBezTo>
                <a:close/>
                <a:moveTo>
                  <a:pt x="11658202" y="449337"/>
                </a:moveTo>
                <a:cubicBezTo>
                  <a:pt x="11572848" y="446324"/>
                  <a:pt x="11608959" y="389076"/>
                  <a:pt x="11668050" y="370998"/>
                </a:cubicBezTo>
                <a:cubicBezTo>
                  <a:pt x="11717293" y="380037"/>
                  <a:pt x="11704161" y="437285"/>
                  <a:pt x="11658202" y="449337"/>
                </a:cubicBezTo>
                <a:close/>
                <a:moveTo>
                  <a:pt x="7707064" y="458701"/>
                </a:moveTo>
                <a:cubicBezTo>
                  <a:pt x="7657642" y="452649"/>
                  <a:pt x="7634579" y="401206"/>
                  <a:pt x="7703769" y="386075"/>
                </a:cubicBezTo>
                <a:cubicBezTo>
                  <a:pt x="7756486" y="386075"/>
                  <a:pt x="7763075" y="455675"/>
                  <a:pt x="7707064" y="458701"/>
                </a:cubicBezTo>
                <a:close/>
                <a:moveTo>
                  <a:pt x="7492405" y="459779"/>
                </a:moveTo>
                <a:cubicBezTo>
                  <a:pt x="7479937" y="459827"/>
                  <a:pt x="7467672" y="455490"/>
                  <a:pt x="7458680" y="444931"/>
                </a:cubicBezTo>
                <a:cubicBezTo>
                  <a:pt x="7445598" y="402696"/>
                  <a:pt x="7497924" y="387612"/>
                  <a:pt x="7527358" y="390629"/>
                </a:cubicBezTo>
                <a:cubicBezTo>
                  <a:pt x="7569056" y="420043"/>
                  <a:pt x="7529810" y="459638"/>
                  <a:pt x="7492405" y="459779"/>
                </a:cubicBezTo>
                <a:close/>
                <a:moveTo>
                  <a:pt x="11237440" y="459970"/>
                </a:moveTo>
                <a:cubicBezTo>
                  <a:pt x="11195584" y="455859"/>
                  <a:pt x="11168500" y="407096"/>
                  <a:pt x="11244826" y="388951"/>
                </a:cubicBezTo>
                <a:cubicBezTo>
                  <a:pt x="11271089" y="388951"/>
                  <a:pt x="11287503" y="425240"/>
                  <a:pt x="11280938" y="446409"/>
                </a:cubicBezTo>
                <a:cubicBezTo>
                  <a:pt x="11266986" y="457749"/>
                  <a:pt x="11251392" y="461340"/>
                  <a:pt x="11237440" y="459970"/>
                </a:cubicBezTo>
                <a:close/>
                <a:moveTo>
                  <a:pt x="12107131" y="466825"/>
                </a:moveTo>
                <a:cubicBezTo>
                  <a:pt x="12049303" y="473680"/>
                  <a:pt x="12015951" y="426149"/>
                  <a:pt x="12090545" y="399558"/>
                </a:cubicBezTo>
                <a:cubicBezTo>
                  <a:pt x="12116775" y="399558"/>
                  <a:pt x="12136448" y="429948"/>
                  <a:pt x="12133169" y="460338"/>
                </a:cubicBezTo>
                <a:cubicBezTo>
                  <a:pt x="12124152" y="463757"/>
                  <a:pt x="12115392" y="465846"/>
                  <a:pt x="12107131" y="466825"/>
                </a:cubicBezTo>
                <a:close/>
                <a:moveTo>
                  <a:pt x="9234175" y="470554"/>
                </a:moveTo>
                <a:cubicBezTo>
                  <a:pt x="9174979" y="464528"/>
                  <a:pt x="9142093" y="419333"/>
                  <a:pt x="9214442" y="392215"/>
                </a:cubicBezTo>
                <a:cubicBezTo>
                  <a:pt x="9247330" y="398241"/>
                  <a:pt x="9290082" y="458502"/>
                  <a:pt x="9234175" y="470554"/>
                </a:cubicBezTo>
                <a:close/>
                <a:moveTo>
                  <a:pt x="11897186" y="479439"/>
                </a:moveTo>
                <a:cubicBezTo>
                  <a:pt x="11838290" y="488506"/>
                  <a:pt x="11812114" y="434104"/>
                  <a:pt x="11880826" y="412948"/>
                </a:cubicBezTo>
                <a:cubicBezTo>
                  <a:pt x="11929906" y="406903"/>
                  <a:pt x="11939722" y="458283"/>
                  <a:pt x="11897186" y="479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93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DA2D8-BB25-E131-004D-ACBE1B9E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0F6BA14-F5B5-2F34-8C1B-9B8A330268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6D89AF7-5741-D08C-84C8-07B5B8606B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A8B4CF5-9293-003E-5144-EDEB56D54C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50D73B3-4A36-5890-16FF-AED8704C89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0AEC7F53-89AD-A485-EC6B-00A5706573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D84C9D37-1170-4EB4-ED70-E05DAFA3BD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6AE4F683-1E70-DC80-93B2-549E8108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FEC45CD3-F8FD-F421-290E-CF497760A1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50F7E45-BF10-E35E-1E16-062693274C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76EB8B3-67CF-E9BC-B22B-3270FB9D7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90C426C2-5F68-B02E-B3F5-2DB77586D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939D3E53-4321-B75A-2DD6-833855C453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325CEE8F-C148-DE06-635A-6F66B88084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697BD3F-3D2E-CF71-6056-AF93C19A38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4553FD95-9610-6795-5731-D25FBFB0EA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823D4E7F-DAD2-49DA-C989-91B4C913C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D3743014-3D69-3447-A46C-3A6C658A4E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42B193DF-E868-146D-5656-ABB628E312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F127E0DF-50A8-EDB7-2BC8-FB0CC062D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A0614DB5-3561-F276-D1ED-4F1AC8043F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24615FC-4B38-34C7-4960-EACC7E9EF5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40182095-EA28-5F57-42F3-BEBC296E3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8EEC5226-271B-6F2F-08BA-BE08E9AC9E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CA9C2E-31DD-C211-A618-75DE4D59AA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1512E56-0F58-3ED0-D112-7E492470E8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6694377-BD19-0E28-AAFB-B16A188E12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F70F2ED-DBC0-14C6-8C93-D03C52F418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EBEE308B-3692-5DFE-8288-B39B73C1B0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23322EC-E6E1-7BF2-5777-AFFB40EB38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6F64B84-3EF3-0336-E31D-1900D3F82A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E2D95DE9-755B-BED6-D9DD-3D489710B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5B188953-81D8-F1D8-EAB1-B16EA465F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E938D2A3-731D-14FA-5AC1-5A09FDFE5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4868594-2E3C-8C17-DD06-B934D998A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8F391B06-6BF4-F09A-5029-827CC1AADE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AE0753A-8C6C-0084-996F-F422326ABF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A72E333-4D07-9E6C-3364-20E6BF0093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764DCE3C-AC09-C5AA-A59F-AE7C060C1B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6D40AE31-768A-4165-1541-77EFE8934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5A1DFF50-D38F-452D-335A-7BF11BCF4E3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8C71A38-CB27-194C-3BDB-8BEEA6343E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CA22F211-AD8D-4D67-5D7D-A15A931B1C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DA993201-E092-6CD3-16C5-9DC6E97E8B9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E8FEB319-1A2F-C2FB-8DB0-EB8AAECD40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E6733EDD-D8E3-F8ED-28F0-470C914430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00651CA7-D575-19AD-8BE6-D2AFC89243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24CEB6EF-9F97-9FF6-BADB-368DF2EFC4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6BA13401-5E20-1A49-FA13-6B35B9FB25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0F36D79-6E7B-8D83-CC57-17A40BB74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6443D0D1-1A86-1A64-CDC3-B54F7364C1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21074F2E-8AA1-99B0-4672-A80D4E365A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C18E176E-E7FA-F80E-312B-A3975B22F9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8FA78FFC-1FF3-9F36-08EE-574B9EB062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6B1572ED-28DA-4E71-13F7-88E5F3B65F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ABA1E5A1-C5D3-9380-9F31-44BD200EC2C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F73BEA8-80FF-F02C-391B-D56508E3D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DF39E377-C1C9-5119-972F-16E7373311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76AC089-DD2C-5DFB-C1F1-2F6A05F9C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64091" y="896112"/>
            <a:ext cx="6724202" cy="50657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894" y="1084993"/>
            <a:ext cx="5064754" cy="2352356"/>
          </a:xfrm>
        </p:spPr>
        <p:txBody>
          <a:bodyPr anchor="ctr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6" y="896112"/>
            <a:ext cx="4394245" cy="506577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5082B6-8A15-D00B-45F6-C5C1803E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1643" y="3445698"/>
            <a:ext cx="3837256" cy="2472818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22860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2pPr>
            <a:lvl3pPr marL="262890" indent="0" algn="ct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54864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4pPr>
            <a:lvl5pPr marL="548640" indent="0" algn="ct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5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0D72EC-5163-8F82-E354-EE7F89F462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5221962 h 6858000"/>
              <a:gd name="connsiteX1" fmla="*/ 12188952 w 12188952"/>
              <a:gd name="connsiteY1" fmla="*/ 5221962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1633936 h 6858000"/>
              <a:gd name="connsiteX7" fmla="*/ 0 w 12188952"/>
              <a:gd name="connsiteY7" fmla="*/ 16339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5221962"/>
                </a:moveTo>
                <a:lnTo>
                  <a:pt x="12188952" y="5221962"/>
                </a:lnTo>
                <a:lnTo>
                  <a:pt x="1218895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633936"/>
                </a:lnTo>
                <a:lnTo>
                  <a:pt x="0" y="1633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57" y="1718642"/>
            <a:ext cx="10350086" cy="158114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53A642-F7CA-8E2B-4DE7-8BCF931CAC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957" y="3558211"/>
            <a:ext cx="10350086" cy="166307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228600" indent="0" algn="ctr">
              <a:buFont typeface="Arial" panose="020B0604020202020204" pitchFamily="34" charset="0"/>
              <a:buNone/>
              <a:defRPr sz="2000"/>
            </a:lvl2pPr>
            <a:lvl3pPr marL="262890" indent="0" algn="ctr">
              <a:buNone/>
              <a:defRPr sz="1800"/>
            </a:lvl3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0396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15BFB4DC-9436-41B5-985C-4FD2B3C8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2097741"/>
            <a:ext cx="12175432" cy="3891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571" y="110363"/>
            <a:ext cx="9827589" cy="1731935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3497" y="2218158"/>
            <a:ext cx="5313294" cy="3659681"/>
          </a:xfrm>
        </p:spPr>
        <p:txBody>
          <a:bodyPr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228600" indent="0">
              <a:buFont typeface="Arial" panose="020B0604020202020204" pitchFamily="34" charset="0"/>
              <a:buNone/>
              <a:defRPr sz="1600" b="0"/>
            </a:lvl2pPr>
            <a:lvl3pPr marL="320040" indent="0">
              <a:buNone/>
              <a:defRPr sz="1400" b="0"/>
            </a:lvl3pPr>
            <a:lvl4pPr marL="411480" indent="0">
              <a:buFont typeface="Arial" panose="020B0604020202020204" pitchFamily="34" charset="0"/>
              <a:buNone/>
              <a:defRPr sz="1200" b="0"/>
            </a:lvl4pPr>
            <a:lvl5pPr marL="502920" indent="0">
              <a:buNone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24D174D5-B023-EB99-E21B-7FA9DAEF3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363" y="2097088"/>
            <a:ext cx="5608637" cy="38925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91D8018E-34BF-1295-2ACF-0C4D08DF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9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619225-574D-B275-93E3-69EB72E09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F82B6A-E111-4B34-A381-71AEBC37E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D750F89-AB09-7CC8-398A-7C5CDFCF8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52FED4C-0B03-6CAD-B3F7-E1836F9666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AB6AA70-C152-FAB0-7206-2FC3E1360A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E87073F-3BBB-04CB-9605-90CA8D4AB8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13187B80-D659-8461-CFD3-E08608002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05FA98FC-9F36-B2B9-402B-4F3ED1DF93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1F11D677-6EFB-7B48-8329-4B3AC7F5F6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B146F80B-24CF-20A0-C9AC-95220BDEE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BBF16392-7480-37E0-BAE2-C45DDA2B91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4242D354-0BA0-DF0E-FAC0-7AF40C92A7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1FFC17D-02B4-2998-A7AC-B45317C4BF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56A609F3-3D03-E76A-06C3-A139937C6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52C218ED-0C62-5CD5-2ED7-48B99A2D6FC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DE089F3A-55C4-F965-810A-73011FD324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E298A4E5-198B-49FD-0D4D-AFB7048E77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87D2433E-0FBC-2DBB-472F-2295341135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CEB4F944-25CF-2C67-5BDB-3E2187DEB6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EAE9DC3F-F7A9-C4B6-6EA2-FE1C411246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688CAC8-1ABE-DE2F-1983-0EEC84CC26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0F02308F-B5BB-BB57-4CD6-459FA204C0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55A07BA7-32C9-98F2-423F-27726A4037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F930AE1B-9901-E7DF-5D8B-FC2B921C75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7ABBC0-CF43-39F7-8C25-87734EA0DA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6BCA5E1-7756-D13F-8646-51BEAD1F34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BC204F9-47A7-2963-47ED-982A084B26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A168D96-E948-CABF-903B-E1F47241FE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D30FBFFA-0EBF-6036-7363-AC0B205EBF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5194D32-4021-F879-572D-24FF8E8ABA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36A83BE-05C4-506B-2ABD-7C7361EAE8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A584FE0E-3875-4EF9-73EB-2C0802243A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2F4224C-32DB-04FC-618C-26789D0B97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F30FA418-ABB2-2D07-1CBA-C18B78B7E9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1FAA570-8026-100F-D0CA-F427E0C63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D887AE64-23FB-5974-5A14-D574E1C96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B6F3980-8F45-EB27-9D1E-2B08865E9D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BFE95380-F304-45BA-2DE6-52BF960CD3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02333B8-9354-B534-C71B-1CDE834B4F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638646FC-DE16-E1B1-54B1-954C8504ED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687AFBB-F511-77AC-8688-C6DC628BF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ABB6AEE-6786-3DF6-DA75-8B0E8E180A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10D21E0-497F-4CA2-E187-F8AA942CB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3C32190-395D-6325-5E60-279D2B993D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17794D65-809A-3EE4-40D5-C30F54AD0D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8A4C8E5-B310-BFA5-AF1A-1E93660702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8E47FAC-8638-644F-4AA4-14BAA7F2F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B34A044D-71DC-C161-E992-85977AE4E6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BC4C683-AF23-D091-3339-E5E80EAFCC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177346D2-7A10-B152-430F-7692A7EDB4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7D426D56-D233-DC06-76C7-883977A79A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CE8D845B-5256-5130-9EDF-0FCEB18037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2AFAD39-3440-2281-B74A-0B6FE479DA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256F438-9F44-9A3E-91BF-BF1B66B8A0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B26F1AC1-E657-D21D-FDB9-9CB0956102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DAE37514-0515-B1EA-3F9B-44A2FBF4C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4D67B33E-CA8A-C3B1-2141-4C85E0CD1E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97069B2B-9716-03B6-AF81-8EE4BCB6E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57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6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2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98679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0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390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35039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9" r:id="rId16"/>
    <p:sldLayoutId id="2147483696" r:id="rId17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@gokulgaze" TargetMode="External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www.gokulbalex.wordpress.com/" TargetMode="External"/><Relationship Id="rId5" Type="http://schemas.openxmlformats.org/officeDocument/2006/relationships/hyperlink" Target="mailto:gokulalex@gmail.com" TargetMode="External"/><Relationship Id="rId4" Type="http://schemas.openxmlformats.org/officeDocument/2006/relationships/hyperlink" Target="http://www.linkedin.com/in/gokulgaz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EC0D392E-82AA-A0FB-17D0-03C09761D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224AF3-8A06-5D1E-F762-4E225CD64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Engineering Future!</a:t>
            </a:r>
          </a:p>
        </p:txBody>
      </p:sp>
    </p:spTree>
    <p:extLst>
      <p:ext uri="{BB962C8B-B14F-4D97-AF65-F5344CB8AC3E}">
        <p14:creationId xmlns:p14="http://schemas.microsoft.com/office/powerpoint/2010/main" val="70489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Navigating The Currents of Chaos</a:t>
            </a:r>
          </a:p>
        </p:txBody>
      </p:sp>
      <p:pic>
        <p:nvPicPr>
          <p:cNvPr id="109" name="Picture Placeholder 4" descr="Photo of a surfer in the barrel of a wave">
            <a:extLst>
              <a:ext uri="{FF2B5EF4-FFF2-40B4-BE49-F238E27FC236}">
                <a16:creationId xmlns:a16="http://schemas.microsoft.com/office/drawing/2014/main" id="{D8EE3B24-7365-A231-2BD2-CE01EF58E3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70" b="17270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FB9C7-4F4E-2018-4990-883919E5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rst Principles Thinking: The Most Powerful Way To Think - TechTello">
            <a:extLst>
              <a:ext uri="{FF2B5EF4-FFF2-40B4-BE49-F238E27FC236}">
                <a16:creationId xmlns:a16="http://schemas.microsoft.com/office/drawing/2014/main" id="{F19948EE-F66A-5B4A-477B-A659CF01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r="-1" b="-1"/>
          <a:stretch/>
        </p:blipFill>
        <p:spPr bwMode="auto">
          <a:xfrm>
            <a:off x="571500" y="566144"/>
            <a:ext cx="10210801" cy="5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F7F17-12F9-701E-C9AB-571A2CCF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3082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5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6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7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8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9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0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1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8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9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0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1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2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3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4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5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6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7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8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9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0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1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2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3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4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5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6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7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8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2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3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4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6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6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6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84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936B72-7766-8A75-133A-C8E86EE3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4098" name="Picture 2" descr="A Short Lesson On First Principles Thinking | Renaissance Man Journal">
            <a:extLst>
              <a:ext uri="{FF2B5EF4-FFF2-40B4-BE49-F238E27FC236}">
                <a16:creationId xmlns:a16="http://schemas.microsoft.com/office/drawing/2014/main" id="{6E58F3B7-8BBE-C234-182F-FC4930A2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751840"/>
            <a:ext cx="9996170" cy="470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84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Understanding First Principles</a:t>
            </a:r>
          </a:p>
        </p:txBody>
      </p:sp>
      <p:pic>
        <p:nvPicPr>
          <p:cNvPr id="12" name="Picture Placeholder 11" descr="A person holding a surfboard on a rocky beach">
            <a:extLst>
              <a:ext uri="{FF2B5EF4-FFF2-40B4-BE49-F238E27FC236}">
                <a16:creationId xmlns:a16="http://schemas.microsoft.com/office/drawing/2014/main" id="{5FC7A7AE-AE05-5D3E-ED1B-70D209C7C6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Blending Creativity and Deep Knowledge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5E2382-4EE8-2ED5-8D79-EE286B12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3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First Principles Thinking PowerPoint Presentation Slides - PPT Template">
            <a:extLst>
              <a:ext uri="{FF2B5EF4-FFF2-40B4-BE49-F238E27FC236}">
                <a16:creationId xmlns:a16="http://schemas.microsoft.com/office/drawing/2014/main" id="{3F6AE4BB-5D27-9E69-8A84-EFE2AE2B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" r="-2" b="-2"/>
          <a:stretch/>
        </p:blipFill>
        <p:spPr bwMode="auto">
          <a:xfrm>
            <a:off x="571500" y="566144"/>
            <a:ext cx="10210801" cy="5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EC22C-DFAC-B5FF-AA32-D5E97A4E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2060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2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4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5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7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8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9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0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1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2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3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4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5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6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7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8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9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0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1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2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3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4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5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6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7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8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9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0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1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2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3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4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5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6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7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8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0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1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2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3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4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5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6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7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8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9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0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1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2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3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4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5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6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7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8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9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0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1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2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3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4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5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6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7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8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9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0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1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2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3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4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5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6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7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8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9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1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2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3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4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534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irst Principles Thinking PowerPoint Presentation Slides - PPT Template">
            <a:extLst>
              <a:ext uri="{FF2B5EF4-FFF2-40B4-BE49-F238E27FC236}">
                <a16:creationId xmlns:a16="http://schemas.microsoft.com/office/drawing/2014/main" id="{635CBABB-695F-582B-760D-6DF863FA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07"/>
          <a:stretch/>
        </p:blipFill>
        <p:spPr bwMode="auto">
          <a:xfrm>
            <a:off x="571500" y="566144"/>
            <a:ext cx="10210801" cy="5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CEACE-421D-C5D0-E295-B2DC731D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1036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9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8F317-A97A-BBE6-2999-14B76D91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5122" name="Picture 2" descr="First Principles Framework Diagram in 2021 | First principle ...">
            <a:extLst>
              <a:ext uri="{FF2B5EF4-FFF2-40B4-BE49-F238E27FC236}">
                <a16:creationId xmlns:a16="http://schemas.microsoft.com/office/drawing/2014/main" id="{D7C99FCA-5964-2095-AD98-1BC8266E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062039"/>
            <a:ext cx="10535920" cy="41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BB6EB486-5E10-D966-278F-F4B259DB5B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" b="22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Future Machines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/>
          <a:lstStyle/>
          <a:p>
            <a:r>
              <a:rPr lang="en-US" dirty="0"/>
              <a:t>Convergence of Fairness, Focus, and Facts</a:t>
            </a:r>
          </a:p>
        </p:txBody>
      </p:sp>
    </p:spTree>
    <p:extLst>
      <p:ext uri="{BB962C8B-B14F-4D97-AF65-F5344CB8AC3E}">
        <p14:creationId xmlns:p14="http://schemas.microsoft.com/office/powerpoint/2010/main" val="111003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40979-39C8-C48E-9A93-E95DE4C7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20484" name="Picture 4" descr="Artificial Intelligence Development History Timeline">
            <a:extLst>
              <a:ext uri="{FF2B5EF4-FFF2-40B4-BE49-F238E27FC236}">
                <a16:creationId xmlns:a16="http://schemas.microsoft.com/office/drawing/2014/main" id="{7001B137-A8FB-CB14-F3D6-784AD3EF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36" y="400304"/>
            <a:ext cx="10635037" cy="5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2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ich ML Algorithm to Use ?. What machine learning algorithm should ...">
            <a:extLst>
              <a:ext uri="{FF2B5EF4-FFF2-40B4-BE49-F238E27FC236}">
                <a16:creationId xmlns:a16="http://schemas.microsoft.com/office/drawing/2014/main" id="{2E354700-B98B-C74C-097C-E07D3647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55" y="666609"/>
            <a:ext cx="7769225" cy="55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32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Future of Industries</a:t>
            </a:r>
          </a:p>
          <a:p>
            <a:r>
              <a:rPr lang="en-US" dirty="0"/>
              <a:t>Future of Machines</a:t>
            </a:r>
          </a:p>
          <a:p>
            <a:r>
              <a:rPr lang="en-US" dirty="0"/>
              <a:t>First Principles Thinking!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5FFE5-A84F-6540-E500-752EBB22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artner Hype Cycle for AI in 2023 - KDnuggets">
            <a:extLst>
              <a:ext uri="{FF2B5EF4-FFF2-40B4-BE49-F238E27FC236}">
                <a16:creationId xmlns:a16="http://schemas.microsoft.com/office/drawing/2014/main" id="{37FA3D89-C340-40B3-31C6-3A8C7357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56208"/>
            <a:ext cx="6898640" cy="634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8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chine learning in biology">
            <a:extLst>
              <a:ext uri="{FF2B5EF4-FFF2-40B4-BE49-F238E27FC236}">
                <a16:creationId xmlns:a16="http://schemas.microsoft.com/office/drawing/2014/main" id="{35335D65-FEC1-6210-9505-9ECEC076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606415"/>
            <a:ext cx="7519035" cy="564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6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Top 10 Generative AI Trends in 2024 | Master of Code Global">
            <a:extLst>
              <a:ext uri="{FF2B5EF4-FFF2-40B4-BE49-F238E27FC236}">
                <a16:creationId xmlns:a16="http://schemas.microsoft.com/office/drawing/2014/main" id="{02304F5C-2567-56E5-6CA8-A26631FB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269" b="-2"/>
          <a:stretch/>
        </p:blipFill>
        <p:spPr bwMode="auto">
          <a:xfrm>
            <a:off x="571500" y="566144"/>
            <a:ext cx="10210801" cy="5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43BB7-334C-A006-C5D6-7A4CE6D3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19466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8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9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3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6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7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3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4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5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6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7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8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9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0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1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2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3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4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5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6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7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8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99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0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1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2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3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4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5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6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7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8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09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0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1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2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3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4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5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6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7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8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19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0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1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2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3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4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5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6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7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8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29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0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1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2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3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4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5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6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7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8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39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0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1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2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3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4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5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6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7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8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49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50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28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 descr="What is Generative Ai, and How Does It Work? | Artificial Intelligence">
            <a:extLst>
              <a:ext uri="{FF2B5EF4-FFF2-40B4-BE49-F238E27FC236}">
                <a16:creationId xmlns:a16="http://schemas.microsoft.com/office/drawing/2014/main" id="{C1EDDA64-B8B7-AD17-CE8C-9022A0F2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"/>
          <a:stretch/>
        </p:blipFill>
        <p:spPr bwMode="auto">
          <a:xfrm>
            <a:off x="571500" y="566144"/>
            <a:ext cx="10210801" cy="5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FCD61-81F5-3411-CC0C-9BBE99C0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grpSp>
        <p:nvGrpSpPr>
          <p:cNvPr id="7183" name="Group 7182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7184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5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6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7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8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9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0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1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2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3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4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5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6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7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8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9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0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1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2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3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4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5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6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7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8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9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0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1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2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3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4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5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6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7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8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9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0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1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2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3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4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5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6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7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8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9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0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1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2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3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4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5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6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7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8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9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0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1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2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3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4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5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6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7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8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9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0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1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2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3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4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5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6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7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8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9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0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1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2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3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4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5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6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7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8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141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6" name="Rectangle 8198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arnessing Generative AI for Financial Services Innovation: What You ...">
            <a:extLst>
              <a:ext uri="{FF2B5EF4-FFF2-40B4-BE49-F238E27FC236}">
                <a16:creationId xmlns:a16="http://schemas.microsoft.com/office/drawing/2014/main" id="{F0B395D4-2F98-F3D0-20E5-F56CA2CA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r="5536" b="6"/>
          <a:stretch/>
        </p:blipFill>
        <p:spPr bwMode="auto">
          <a:xfrm>
            <a:off x="571500" y="566144"/>
            <a:ext cx="10210801" cy="5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A242F-750D-66DC-0CD6-787D5819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grpSp>
        <p:nvGrpSpPr>
          <p:cNvPr id="8387" name="Group 8200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202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8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4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9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6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0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1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2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3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1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4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3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5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5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6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7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9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1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3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0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5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1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2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9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3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1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4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3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8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8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9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0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0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2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1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4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2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6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3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8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4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0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5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2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6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4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7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6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8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8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9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0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0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2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1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4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2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6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8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0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2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6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8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0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0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2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1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4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2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6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349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34EF6-D872-E0E7-4833-963CEF35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6D540-DAC3-0951-4621-D0FEFDB3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Gokul Alex</a:t>
            </a:r>
          </a:p>
          <a:p>
            <a:r>
              <a:rPr lang="en-US" dirty="0">
                <a:hlinkClick r:id="rId3"/>
              </a:rPr>
              <a:t>www.twitter.com/@gokulgaze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www.linkedin.com/in/gokulgaze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gokulalex@gmail.com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www.gokulbalex.wordpress.com</a:t>
            </a:r>
            <a:r>
              <a:rPr lang="en-US" dirty="0"/>
              <a:t> 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A3F28DA5-AE37-D1F6-2C81-C2C18006A0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9" b="15299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E74A6-77B3-06D3-96C9-6A78FA03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9965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7" name="Rectangle 17416">
            <a:extLst>
              <a:ext uri="{FF2B5EF4-FFF2-40B4-BE49-F238E27FC236}">
                <a16:creationId xmlns:a16="http://schemas.microsoft.com/office/drawing/2014/main" id="{CF296E0E-B856-46EB-BF61-6F696D2B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9" name="Freeform 121">
            <a:extLst>
              <a:ext uri="{FF2B5EF4-FFF2-40B4-BE49-F238E27FC236}">
                <a16:creationId xmlns:a16="http://schemas.microsoft.com/office/drawing/2014/main" id="{5CFB9D68-DE9A-4A28-83F3-BDE936BC8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9924350" y="61233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1" name="Freeform 121">
            <a:extLst>
              <a:ext uri="{FF2B5EF4-FFF2-40B4-BE49-F238E27FC236}">
                <a16:creationId xmlns:a16="http://schemas.microsoft.com/office/drawing/2014/main" id="{18E53E05-AB1E-47FF-902E-E90E751F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193804" y="53104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23" name="Group 17422">
            <a:extLst>
              <a:ext uri="{FF2B5EF4-FFF2-40B4-BE49-F238E27FC236}">
                <a16:creationId xmlns:a16="http://schemas.microsoft.com/office/drawing/2014/main" id="{394A39AD-6341-47BA-9CB1-B54A5B44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15694" y="92593"/>
            <a:ext cx="108531" cy="502457"/>
            <a:chOff x="11345347" y="391973"/>
            <a:chExt cx="108531" cy="502457"/>
          </a:xfrm>
          <a:solidFill>
            <a:schemeClr val="bg2">
              <a:lumMod val="90000"/>
            </a:schemeClr>
          </a:solidFill>
        </p:grpSpPr>
        <p:sp>
          <p:nvSpPr>
            <p:cNvPr id="17424" name="Freeform 43">
              <a:extLst>
                <a:ext uri="{FF2B5EF4-FFF2-40B4-BE49-F238E27FC236}">
                  <a16:creationId xmlns:a16="http://schemas.microsoft.com/office/drawing/2014/main" id="{5E7FC12A-9404-4CEF-B8A5-3A043FB7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5585" y="7851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25" name="Freeform 52">
              <a:extLst>
                <a:ext uri="{FF2B5EF4-FFF2-40B4-BE49-F238E27FC236}">
                  <a16:creationId xmlns:a16="http://schemas.microsoft.com/office/drawing/2014/main" id="{EBB818CC-4772-4693-8F67-DA3920532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703" y="41054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26" name="Freeform 54">
              <a:extLst>
                <a:ext uri="{FF2B5EF4-FFF2-40B4-BE49-F238E27FC236}">
                  <a16:creationId xmlns:a16="http://schemas.microsoft.com/office/drawing/2014/main" id="{0E1A6DF3-8EDF-401C-BA8D-56EF7551C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0631" y="57417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428" name="Freeform 121">
            <a:extLst>
              <a:ext uri="{FF2B5EF4-FFF2-40B4-BE49-F238E27FC236}">
                <a16:creationId xmlns:a16="http://schemas.microsoft.com/office/drawing/2014/main" id="{C4328E57-2330-4F13-BFF6-7D662323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668725" y="44244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0" name="Freeform 22">
            <a:extLst>
              <a:ext uri="{FF2B5EF4-FFF2-40B4-BE49-F238E27FC236}">
                <a16:creationId xmlns:a16="http://schemas.microsoft.com/office/drawing/2014/main" id="{A8976310-F1DC-48F9-AD36-74130D4D3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930944" y="105794"/>
            <a:ext cx="150648" cy="99554"/>
          </a:xfrm>
          <a:custGeom>
            <a:avLst/>
            <a:gdLst>
              <a:gd name="T0" fmla="*/ 26 w 46"/>
              <a:gd name="T1" fmla="*/ 0 h 33"/>
              <a:gd name="T2" fmla="*/ 38 w 46"/>
              <a:gd name="T3" fmla="*/ 22 h 33"/>
              <a:gd name="T4" fmla="*/ 26 w 46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33">
                <a:moveTo>
                  <a:pt x="26" y="0"/>
                </a:moveTo>
                <a:cubicBezTo>
                  <a:pt x="29" y="0"/>
                  <a:pt x="46" y="16"/>
                  <a:pt x="38" y="22"/>
                </a:cubicBezTo>
                <a:cubicBezTo>
                  <a:pt x="16" y="33"/>
                  <a:pt x="0" y="5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2" name="Freeform 100">
            <a:extLst>
              <a:ext uri="{FF2B5EF4-FFF2-40B4-BE49-F238E27FC236}">
                <a16:creationId xmlns:a16="http://schemas.microsoft.com/office/drawing/2014/main" id="{E6F5AA5D-8C79-4471-BF5A-446E26E09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1234846" y="30029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4" name="Freeform 8">
            <a:extLst>
              <a:ext uri="{FF2B5EF4-FFF2-40B4-BE49-F238E27FC236}">
                <a16:creationId xmlns:a16="http://schemas.microsoft.com/office/drawing/2014/main" id="{AAA85F2D-798C-49CD-A763-61EEF7481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69721" y="-514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36" name="Freeform 59">
            <a:extLst>
              <a:ext uri="{FF2B5EF4-FFF2-40B4-BE49-F238E27FC236}">
                <a16:creationId xmlns:a16="http://schemas.microsoft.com/office/drawing/2014/main" id="{FD15984B-B00C-4146-AF82-FE4A2E021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48493" y="215448"/>
            <a:ext cx="124063" cy="78339"/>
          </a:xfrm>
          <a:custGeom>
            <a:avLst/>
            <a:gdLst>
              <a:gd name="T0" fmla="*/ 22 w 38"/>
              <a:gd name="T1" fmla="*/ 0 h 26"/>
              <a:gd name="T2" fmla="*/ 18 w 38"/>
              <a:gd name="T3" fmla="*/ 26 h 26"/>
              <a:gd name="T4" fmla="*/ 22 w 38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6">
                <a:moveTo>
                  <a:pt x="22" y="0"/>
                </a:moveTo>
                <a:cubicBezTo>
                  <a:pt x="38" y="3"/>
                  <a:pt x="33" y="25"/>
                  <a:pt x="18" y="26"/>
                </a:cubicBezTo>
                <a:cubicBezTo>
                  <a:pt x="0" y="20"/>
                  <a:pt x="6" y="3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38" name="Freeform 10">
            <a:extLst>
              <a:ext uri="{FF2B5EF4-FFF2-40B4-BE49-F238E27FC236}">
                <a16:creationId xmlns:a16="http://schemas.microsoft.com/office/drawing/2014/main" id="{7F482347-5925-4D3C-90D9-F9683926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88291" y="102255"/>
            <a:ext cx="138242" cy="88130"/>
          </a:xfrm>
          <a:custGeom>
            <a:avLst/>
            <a:gdLst>
              <a:gd name="T0" fmla="*/ 22 w 42"/>
              <a:gd name="T1" fmla="*/ 0 h 29"/>
              <a:gd name="T2" fmla="*/ 14 w 42"/>
              <a:gd name="T3" fmla="*/ 25 h 29"/>
              <a:gd name="T4" fmla="*/ 22 w 42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9">
                <a:moveTo>
                  <a:pt x="22" y="0"/>
                </a:moveTo>
                <a:cubicBezTo>
                  <a:pt x="42" y="7"/>
                  <a:pt x="28" y="29"/>
                  <a:pt x="14" y="25"/>
                </a:cubicBezTo>
                <a:cubicBezTo>
                  <a:pt x="0" y="18"/>
                  <a:pt x="8" y="1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40" name="Freeform 120">
            <a:extLst>
              <a:ext uri="{FF2B5EF4-FFF2-40B4-BE49-F238E27FC236}">
                <a16:creationId xmlns:a16="http://schemas.microsoft.com/office/drawing/2014/main" id="{4B3DBBB0-8F73-4928-8F50-052EEF835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9979285" y="23321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2" name="Freeform 120">
            <a:extLst>
              <a:ext uri="{FF2B5EF4-FFF2-40B4-BE49-F238E27FC236}">
                <a16:creationId xmlns:a16="http://schemas.microsoft.com/office/drawing/2014/main" id="{9D9F4824-6BB3-425A-8E06-5F01EED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149409" y="254475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4" name="Freeform 120">
            <a:extLst>
              <a:ext uri="{FF2B5EF4-FFF2-40B4-BE49-F238E27FC236}">
                <a16:creationId xmlns:a16="http://schemas.microsoft.com/office/drawing/2014/main" id="{79B2A1FE-DD90-4F0D-939C-A7EB7F36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672174" y="245615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6" name="Freeform 6">
            <a:extLst>
              <a:ext uri="{FF2B5EF4-FFF2-40B4-BE49-F238E27FC236}">
                <a16:creationId xmlns:a16="http://schemas.microsoft.com/office/drawing/2014/main" id="{E7C8AAEA-99AD-4E47-8E62-6F21977D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950356" y="298043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8" name="Freeform 27">
            <a:extLst>
              <a:ext uri="{FF2B5EF4-FFF2-40B4-BE49-F238E27FC236}">
                <a16:creationId xmlns:a16="http://schemas.microsoft.com/office/drawing/2014/main" id="{77626BCD-0233-4EE4-B436-4392B2FA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1247276" y="241387"/>
            <a:ext cx="131153" cy="93843"/>
          </a:xfrm>
          <a:custGeom>
            <a:avLst/>
            <a:gdLst>
              <a:gd name="T0" fmla="*/ 22 w 40"/>
              <a:gd name="T1" fmla="*/ 0 h 31"/>
              <a:gd name="T2" fmla="*/ 16 w 40"/>
              <a:gd name="T3" fmla="*/ 25 h 31"/>
              <a:gd name="T4" fmla="*/ 22 w 40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1">
                <a:moveTo>
                  <a:pt x="22" y="0"/>
                </a:moveTo>
                <a:cubicBezTo>
                  <a:pt x="39" y="3"/>
                  <a:pt x="40" y="31"/>
                  <a:pt x="16" y="25"/>
                </a:cubicBezTo>
                <a:cubicBezTo>
                  <a:pt x="0" y="7"/>
                  <a:pt x="13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50" name="Group 17449">
            <a:extLst>
              <a:ext uri="{FF2B5EF4-FFF2-40B4-BE49-F238E27FC236}">
                <a16:creationId xmlns:a16="http://schemas.microsoft.com/office/drawing/2014/main" id="{14C9F177-BFC9-46C6-83E8-0FDD0FC85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83597" y="391973"/>
            <a:ext cx="108531" cy="502457"/>
            <a:chOff x="11345347" y="391973"/>
            <a:chExt cx="108531" cy="502457"/>
          </a:xfrm>
          <a:solidFill>
            <a:schemeClr val="bg2">
              <a:lumMod val="90000"/>
            </a:schemeClr>
          </a:solidFill>
        </p:grpSpPr>
        <p:sp>
          <p:nvSpPr>
            <p:cNvPr id="17451" name="Freeform 43">
              <a:extLst>
                <a:ext uri="{FF2B5EF4-FFF2-40B4-BE49-F238E27FC236}">
                  <a16:creationId xmlns:a16="http://schemas.microsoft.com/office/drawing/2014/main" id="{14842030-93FD-4B10-A2A3-31909EC71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5585" y="7851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52" name="Freeform 52">
              <a:extLst>
                <a:ext uri="{FF2B5EF4-FFF2-40B4-BE49-F238E27FC236}">
                  <a16:creationId xmlns:a16="http://schemas.microsoft.com/office/drawing/2014/main" id="{F708F28C-0931-4686-8678-4A2F7E742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703" y="41054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53" name="Freeform 54">
              <a:extLst>
                <a:ext uri="{FF2B5EF4-FFF2-40B4-BE49-F238E27FC236}">
                  <a16:creationId xmlns:a16="http://schemas.microsoft.com/office/drawing/2014/main" id="{F4E00544-EFFD-4F9B-B6D4-3919ACAB8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0631" y="57417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455" name="Freeform 18">
            <a:extLst>
              <a:ext uri="{FF2B5EF4-FFF2-40B4-BE49-F238E27FC236}">
                <a16:creationId xmlns:a16="http://schemas.microsoft.com/office/drawing/2014/main" id="{87492D8E-F977-456B-B51B-511D6F482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18524" y="311777"/>
            <a:ext cx="138242" cy="78339"/>
          </a:xfrm>
          <a:custGeom>
            <a:avLst/>
            <a:gdLst>
              <a:gd name="T0" fmla="*/ 6 w 42"/>
              <a:gd name="T1" fmla="*/ 6 h 26"/>
              <a:gd name="T2" fmla="*/ 21 w 42"/>
              <a:gd name="T3" fmla="*/ 26 h 26"/>
              <a:gd name="T4" fmla="*/ 6 w 42"/>
              <a:gd name="T5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6" y="6"/>
                </a:moveTo>
                <a:cubicBezTo>
                  <a:pt x="25" y="0"/>
                  <a:pt x="42" y="17"/>
                  <a:pt x="21" y="26"/>
                </a:cubicBezTo>
                <a:cubicBezTo>
                  <a:pt x="9" y="26"/>
                  <a:pt x="0" y="16"/>
                  <a:pt x="6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57" name="Freeform 8">
            <a:extLst>
              <a:ext uri="{FF2B5EF4-FFF2-40B4-BE49-F238E27FC236}">
                <a16:creationId xmlns:a16="http://schemas.microsoft.com/office/drawing/2014/main" id="{6E11370A-07A8-4B6F-87C1-4D10DDE0A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682179" y="456203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59" name="Freeform 87">
            <a:extLst>
              <a:ext uri="{FF2B5EF4-FFF2-40B4-BE49-F238E27FC236}">
                <a16:creationId xmlns:a16="http://schemas.microsoft.com/office/drawing/2014/main" id="{E255E3FE-7B86-449A-AF1A-AC52EE23C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966233" y="497428"/>
            <a:ext cx="134697" cy="90579"/>
          </a:xfrm>
          <a:custGeom>
            <a:avLst/>
            <a:gdLst>
              <a:gd name="T0" fmla="*/ 27 w 41"/>
              <a:gd name="T1" fmla="*/ 0 h 30"/>
              <a:gd name="T2" fmla="*/ 41 w 41"/>
              <a:gd name="T3" fmla="*/ 19 h 30"/>
              <a:gd name="T4" fmla="*/ 27 w 41"/>
              <a:gd name="T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0">
                <a:moveTo>
                  <a:pt x="27" y="0"/>
                </a:moveTo>
                <a:cubicBezTo>
                  <a:pt x="35" y="0"/>
                  <a:pt x="40" y="11"/>
                  <a:pt x="41" y="19"/>
                </a:cubicBezTo>
                <a:cubicBezTo>
                  <a:pt x="21" y="30"/>
                  <a:pt x="0" y="10"/>
                  <a:pt x="27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61" name="Freeform 122">
            <a:extLst>
              <a:ext uri="{FF2B5EF4-FFF2-40B4-BE49-F238E27FC236}">
                <a16:creationId xmlns:a16="http://schemas.microsoft.com/office/drawing/2014/main" id="{A7B0531A-680C-4DF1-9079-91CEF1100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1260485" y="478989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Gartner's Top 10 Strategic Technology Trends for 2024 | Quixy">
            <a:extLst>
              <a:ext uri="{FF2B5EF4-FFF2-40B4-BE49-F238E27FC236}">
                <a16:creationId xmlns:a16="http://schemas.microsoft.com/office/drawing/2014/main" id="{7E609A5A-FDE8-1F40-EB4C-5F752C3A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8" r="2" b="1048"/>
          <a:stretch/>
        </p:blipFill>
        <p:spPr bwMode="auto">
          <a:xfrm>
            <a:off x="579562" y="555114"/>
            <a:ext cx="10753420" cy="57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63" name="Freeform 8">
            <a:extLst>
              <a:ext uri="{FF2B5EF4-FFF2-40B4-BE49-F238E27FC236}">
                <a16:creationId xmlns:a16="http://schemas.microsoft.com/office/drawing/2014/main" id="{E401ABF7-FBCE-4186-A2F6-225DA1AAF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9945620" y="454967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65" name="Freeform 8">
            <a:extLst>
              <a:ext uri="{FF2B5EF4-FFF2-40B4-BE49-F238E27FC236}">
                <a16:creationId xmlns:a16="http://schemas.microsoft.com/office/drawing/2014/main" id="{73F4CE2C-1879-429C-BEF8-B4CBE74D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185994" y="449115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67" name="Freeform 15">
            <a:extLst>
              <a:ext uri="{FF2B5EF4-FFF2-40B4-BE49-F238E27FC236}">
                <a16:creationId xmlns:a16="http://schemas.microsoft.com/office/drawing/2014/main" id="{DF8C4C96-C8B3-4FE8-AB88-266C7B70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79823" y="575771"/>
            <a:ext cx="121406" cy="72626"/>
          </a:xfrm>
          <a:custGeom>
            <a:avLst/>
            <a:gdLst>
              <a:gd name="T0" fmla="*/ 16 w 37"/>
              <a:gd name="T1" fmla="*/ 0 h 24"/>
              <a:gd name="T2" fmla="*/ 11 w 37"/>
              <a:gd name="T3" fmla="*/ 24 h 24"/>
              <a:gd name="T4" fmla="*/ 16 w 37"/>
              <a:gd name="T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4">
                <a:moveTo>
                  <a:pt x="16" y="0"/>
                </a:moveTo>
                <a:cubicBezTo>
                  <a:pt x="37" y="6"/>
                  <a:pt x="30" y="20"/>
                  <a:pt x="11" y="24"/>
                </a:cubicBezTo>
                <a:cubicBezTo>
                  <a:pt x="0" y="17"/>
                  <a:pt x="5" y="3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69" name="Freeform 23">
            <a:extLst>
              <a:ext uri="{FF2B5EF4-FFF2-40B4-BE49-F238E27FC236}">
                <a16:creationId xmlns:a16="http://schemas.microsoft.com/office/drawing/2014/main" id="{A1F6A798-5826-4217-AA86-87E3333A8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15200" y="809152"/>
            <a:ext cx="134697" cy="81603"/>
          </a:xfrm>
          <a:custGeom>
            <a:avLst/>
            <a:gdLst>
              <a:gd name="T0" fmla="*/ 19 w 41"/>
              <a:gd name="T1" fmla="*/ 0 h 27"/>
              <a:gd name="T2" fmla="*/ 8 w 41"/>
              <a:gd name="T3" fmla="*/ 20 h 27"/>
              <a:gd name="T4" fmla="*/ 19 w 41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7">
                <a:moveTo>
                  <a:pt x="19" y="0"/>
                </a:moveTo>
                <a:cubicBezTo>
                  <a:pt x="41" y="10"/>
                  <a:pt x="28" y="27"/>
                  <a:pt x="8" y="20"/>
                </a:cubicBezTo>
                <a:cubicBezTo>
                  <a:pt x="0" y="8"/>
                  <a:pt x="7" y="2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71" name="Freeform 51">
            <a:extLst>
              <a:ext uri="{FF2B5EF4-FFF2-40B4-BE49-F238E27FC236}">
                <a16:creationId xmlns:a16="http://schemas.microsoft.com/office/drawing/2014/main" id="{13C819FE-96AB-4B2B-9EB9-521BB0D1A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94948" y="974976"/>
            <a:ext cx="115202" cy="90579"/>
          </a:xfrm>
          <a:custGeom>
            <a:avLst/>
            <a:gdLst>
              <a:gd name="T0" fmla="*/ 19 w 35"/>
              <a:gd name="T1" fmla="*/ 0 h 30"/>
              <a:gd name="T2" fmla="*/ 33 w 35"/>
              <a:gd name="T3" fmla="*/ 15 h 30"/>
              <a:gd name="T4" fmla="*/ 25 w 35"/>
              <a:gd name="T5" fmla="*/ 19 h 30"/>
              <a:gd name="T6" fmla="*/ 19 w 35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30">
                <a:moveTo>
                  <a:pt x="19" y="0"/>
                </a:moveTo>
                <a:cubicBezTo>
                  <a:pt x="26" y="0"/>
                  <a:pt x="35" y="8"/>
                  <a:pt x="33" y="15"/>
                </a:cubicBezTo>
                <a:cubicBezTo>
                  <a:pt x="30" y="12"/>
                  <a:pt x="27" y="17"/>
                  <a:pt x="25" y="19"/>
                </a:cubicBezTo>
                <a:cubicBezTo>
                  <a:pt x="7" y="30"/>
                  <a:pt x="0" y="5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73" name="Freeform 22">
            <a:extLst>
              <a:ext uri="{FF2B5EF4-FFF2-40B4-BE49-F238E27FC236}">
                <a16:creationId xmlns:a16="http://schemas.microsoft.com/office/drawing/2014/main" id="{76F963D1-D6FD-4AC3-8CEA-F6D685B57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77694" y="1009344"/>
            <a:ext cx="150648" cy="99554"/>
          </a:xfrm>
          <a:custGeom>
            <a:avLst/>
            <a:gdLst>
              <a:gd name="T0" fmla="*/ 26 w 46"/>
              <a:gd name="T1" fmla="*/ 0 h 33"/>
              <a:gd name="T2" fmla="*/ 38 w 46"/>
              <a:gd name="T3" fmla="*/ 22 h 33"/>
              <a:gd name="T4" fmla="*/ 26 w 46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33">
                <a:moveTo>
                  <a:pt x="26" y="0"/>
                </a:moveTo>
                <a:cubicBezTo>
                  <a:pt x="29" y="0"/>
                  <a:pt x="46" y="16"/>
                  <a:pt x="38" y="22"/>
                </a:cubicBezTo>
                <a:cubicBezTo>
                  <a:pt x="16" y="33"/>
                  <a:pt x="0" y="5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75" name="Freeform 30">
            <a:extLst>
              <a:ext uri="{FF2B5EF4-FFF2-40B4-BE49-F238E27FC236}">
                <a16:creationId xmlns:a16="http://schemas.microsoft.com/office/drawing/2014/main" id="{BB6DE3DC-F83D-4EFA-98A6-AE0DADC91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807987" y="1038243"/>
            <a:ext cx="9748" cy="5712"/>
          </a:xfrm>
          <a:custGeom>
            <a:avLst/>
            <a:gdLst>
              <a:gd name="T0" fmla="*/ 1 w 3"/>
              <a:gd name="T1" fmla="*/ 0 h 2"/>
              <a:gd name="T2" fmla="*/ 2 w 3"/>
              <a:gd name="T3" fmla="*/ 2 h 2"/>
              <a:gd name="T4" fmla="*/ 1 w 3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0"/>
                </a:moveTo>
                <a:cubicBezTo>
                  <a:pt x="2" y="1"/>
                  <a:pt x="3" y="2"/>
                  <a:pt x="2" y="2"/>
                </a:cubicBezTo>
                <a:cubicBezTo>
                  <a:pt x="1" y="2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77" name="Freeform 53">
            <a:extLst>
              <a:ext uri="{FF2B5EF4-FFF2-40B4-BE49-F238E27FC236}">
                <a16:creationId xmlns:a16="http://schemas.microsoft.com/office/drawing/2014/main" id="{D16A3E88-E30E-4D41-8CBE-F2F68E075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83034" y="1213749"/>
            <a:ext cx="127608" cy="79154"/>
          </a:xfrm>
          <a:custGeom>
            <a:avLst/>
            <a:gdLst>
              <a:gd name="T0" fmla="*/ 24 w 39"/>
              <a:gd name="T1" fmla="*/ 0 h 26"/>
              <a:gd name="T2" fmla="*/ 20 w 39"/>
              <a:gd name="T3" fmla="*/ 26 h 26"/>
              <a:gd name="T4" fmla="*/ 24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4" y="0"/>
                </a:moveTo>
                <a:cubicBezTo>
                  <a:pt x="39" y="3"/>
                  <a:pt x="36" y="26"/>
                  <a:pt x="20" y="26"/>
                </a:cubicBezTo>
                <a:cubicBezTo>
                  <a:pt x="0" y="18"/>
                  <a:pt x="3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79" name="Freeform 26">
            <a:extLst>
              <a:ext uri="{FF2B5EF4-FFF2-40B4-BE49-F238E27FC236}">
                <a16:creationId xmlns:a16="http://schemas.microsoft.com/office/drawing/2014/main" id="{C6943EF0-FFA1-4BD9-91E9-6BBE9C33E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38991" y="1281857"/>
            <a:ext cx="127608" cy="78339"/>
          </a:xfrm>
          <a:custGeom>
            <a:avLst/>
            <a:gdLst>
              <a:gd name="T0" fmla="*/ 24 w 39"/>
              <a:gd name="T1" fmla="*/ 0 h 26"/>
              <a:gd name="T2" fmla="*/ 20 w 39"/>
              <a:gd name="T3" fmla="*/ 25 h 26"/>
              <a:gd name="T4" fmla="*/ 24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4" y="0"/>
                </a:moveTo>
                <a:cubicBezTo>
                  <a:pt x="39" y="2"/>
                  <a:pt x="36" y="26"/>
                  <a:pt x="20" y="25"/>
                </a:cubicBezTo>
                <a:cubicBezTo>
                  <a:pt x="0" y="18"/>
                  <a:pt x="3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81" name="Freeform 55">
            <a:extLst>
              <a:ext uri="{FF2B5EF4-FFF2-40B4-BE49-F238E27FC236}">
                <a16:creationId xmlns:a16="http://schemas.microsoft.com/office/drawing/2014/main" id="{9335065C-C582-4DAB-86C6-AC19EF25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82894" y="1423350"/>
            <a:ext cx="131153" cy="69362"/>
          </a:xfrm>
          <a:custGeom>
            <a:avLst/>
            <a:gdLst>
              <a:gd name="T0" fmla="*/ 24 w 40"/>
              <a:gd name="T1" fmla="*/ 0 h 23"/>
              <a:gd name="T2" fmla="*/ 25 w 40"/>
              <a:gd name="T3" fmla="*/ 23 h 23"/>
              <a:gd name="T4" fmla="*/ 24 w 40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">
                <a:moveTo>
                  <a:pt x="24" y="0"/>
                </a:moveTo>
                <a:cubicBezTo>
                  <a:pt x="40" y="0"/>
                  <a:pt x="38" y="20"/>
                  <a:pt x="25" y="23"/>
                </a:cubicBezTo>
                <a:cubicBezTo>
                  <a:pt x="0" y="22"/>
                  <a:pt x="6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83" name="Freeform 28">
            <a:extLst>
              <a:ext uri="{FF2B5EF4-FFF2-40B4-BE49-F238E27FC236}">
                <a16:creationId xmlns:a16="http://schemas.microsoft.com/office/drawing/2014/main" id="{3EEB3F84-1654-4119-80E5-AE155AAF1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32737" y="1495141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7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85" name="Freeform 57">
            <a:extLst>
              <a:ext uri="{FF2B5EF4-FFF2-40B4-BE49-F238E27FC236}">
                <a16:creationId xmlns:a16="http://schemas.microsoft.com/office/drawing/2014/main" id="{876BC8F1-5F0D-416D-A1ED-95278D66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69043" y="1633095"/>
            <a:ext cx="140901" cy="93843"/>
          </a:xfrm>
          <a:custGeom>
            <a:avLst/>
            <a:gdLst>
              <a:gd name="T0" fmla="*/ 27 w 43"/>
              <a:gd name="T1" fmla="*/ 3 h 31"/>
              <a:gd name="T2" fmla="*/ 40 w 43"/>
              <a:gd name="T3" fmla="*/ 23 h 31"/>
              <a:gd name="T4" fmla="*/ 27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7" y="3"/>
                </a:moveTo>
                <a:cubicBezTo>
                  <a:pt x="35" y="0"/>
                  <a:pt x="43" y="17"/>
                  <a:pt x="40" y="23"/>
                </a:cubicBezTo>
                <a:cubicBezTo>
                  <a:pt x="21" y="31"/>
                  <a:pt x="0" y="15"/>
                  <a:pt x="2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87" name="Freeform 27">
            <a:extLst>
              <a:ext uri="{FF2B5EF4-FFF2-40B4-BE49-F238E27FC236}">
                <a16:creationId xmlns:a16="http://schemas.microsoft.com/office/drawing/2014/main" id="{F45C5D14-760E-4499-B64B-F51B85A88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41456" y="1702425"/>
            <a:ext cx="131153" cy="93843"/>
          </a:xfrm>
          <a:custGeom>
            <a:avLst/>
            <a:gdLst>
              <a:gd name="T0" fmla="*/ 22 w 40"/>
              <a:gd name="T1" fmla="*/ 0 h 31"/>
              <a:gd name="T2" fmla="*/ 16 w 40"/>
              <a:gd name="T3" fmla="*/ 25 h 31"/>
              <a:gd name="T4" fmla="*/ 22 w 40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1">
                <a:moveTo>
                  <a:pt x="22" y="0"/>
                </a:moveTo>
                <a:cubicBezTo>
                  <a:pt x="39" y="3"/>
                  <a:pt x="40" y="31"/>
                  <a:pt x="16" y="25"/>
                </a:cubicBezTo>
                <a:cubicBezTo>
                  <a:pt x="0" y="7"/>
                  <a:pt x="13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89" name="Freeform 60">
            <a:extLst>
              <a:ext uri="{FF2B5EF4-FFF2-40B4-BE49-F238E27FC236}">
                <a16:creationId xmlns:a16="http://schemas.microsoft.com/office/drawing/2014/main" id="{995AABAB-6A52-4679-A95B-A65EE175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43724" y="1862889"/>
            <a:ext cx="131153" cy="69362"/>
          </a:xfrm>
          <a:custGeom>
            <a:avLst/>
            <a:gdLst>
              <a:gd name="T0" fmla="*/ 24 w 40"/>
              <a:gd name="T1" fmla="*/ 0 h 23"/>
              <a:gd name="T2" fmla="*/ 25 w 40"/>
              <a:gd name="T3" fmla="*/ 23 h 23"/>
              <a:gd name="T4" fmla="*/ 24 w 40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3">
                <a:moveTo>
                  <a:pt x="24" y="0"/>
                </a:moveTo>
                <a:cubicBezTo>
                  <a:pt x="40" y="0"/>
                  <a:pt x="38" y="20"/>
                  <a:pt x="25" y="23"/>
                </a:cubicBezTo>
                <a:cubicBezTo>
                  <a:pt x="0" y="22"/>
                  <a:pt x="6" y="4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91" name="Freeform 19">
            <a:extLst>
              <a:ext uri="{FF2B5EF4-FFF2-40B4-BE49-F238E27FC236}">
                <a16:creationId xmlns:a16="http://schemas.microsoft.com/office/drawing/2014/main" id="{47FCC39B-FFFD-42A5-ACD0-A5F4E7775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35582" y="1981637"/>
            <a:ext cx="124951" cy="69362"/>
          </a:xfrm>
          <a:custGeom>
            <a:avLst/>
            <a:gdLst>
              <a:gd name="T0" fmla="*/ 16 w 38"/>
              <a:gd name="T1" fmla="*/ 0 h 23"/>
              <a:gd name="T2" fmla="*/ 10 w 38"/>
              <a:gd name="T3" fmla="*/ 23 h 23"/>
              <a:gd name="T4" fmla="*/ 16 w 38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3">
                <a:moveTo>
                  <a:pt x="16" y="0"/>
                </a:moveTo>
                <a:cubicBezTo>
                  <a:pt x="38" y="8"/>
                  <a:pt x="31" y="18"/>
                  <a:pt x="10" y="23"/>
                </a:cubicBezTo>
                <a:cubicBezTo>
                  <a:pt x="0" y="16"/>
                  <a:pt x="4" y="3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93" name="Freeform 61">
            <a:extLst>
              <a:ext uri="{FF2B5EF4-FFF2-40B4-BE49-F238E27FC236}">
                <a16:creationId xmlns:a16="http://schemas.microsoft.com/office/drawing/2014/main" id="{B5B11BDA-831D-47F8-8B89-BFAA87C2B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10021" y="2097249"/>
            <a:ext cx="137356" cy="99554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5"/>
                  <a:pt x="16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95" name="Freeform 56">
            <a:extLst>
              <a:ext uri="{FF2B5EF4-FFF2-40B4-BE49-F238E27FC236}">
                <a16:creationId xmlns:a16="http://schemas.microsoft.com/office/drawing/2014/main" id="{5926FD1B-8754-4647-9B73-1F0D71E8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29453" y="2295263"/>
            <a:ext cx="128495" cy="72626"/>
          </a:xfrm>
          <a:custGeom>
            <a:avLst/>
            <a:gdLst>
              <a:gd name="T0" fmla="*/ 21 w 39"/>
              <a:gd name="T1" fmla="*/ 0 h 24"/>
              <a:gd name="T2" fmla="*/ 22 w 39"/>
              <a:gd name="T3" fmla="*/ 24 h 24"/>
              <a:gd name="T4" fmla="*/ 21 w 39"/>
              <a:gd name="T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4">
                <a:moveTo>
                  <a:pt x="21" y="0"/>
                </a:moveTo>
                <a:cubicBezTo>
                  <a:pt x="37" y="0"/>
                  <a:pt x="39" y="23"/>
                  <a:pt x="22" y="24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97" name="Freeform 20">
            <a:extLst>
              <a:ext uri="{FF2B5EF4-FFF2-40B4-BE49-F238E27FC236}">
                <a16:creationId xmlns:a16="http://schemas.microsoft.com/office/drawing/2014/main" id="{32EC329C-63CF-4F7D-9526-9A954B080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48613" y="2243158"/>
            <a:ext cx="128495" cy="78339"/>
          </a:xfrm>
          <a:custGeom>
            <a:avLst/>
            <a:gdLst>
              <a:gd name="T0" fmla="*/ 24 w 39"/>
              <a:gd name="T1" fmla="*/ 0 h 26"/>
              <a:gd name="T2" fmla="*/ 20 w 39"/>
              <a:gd name="T3" fmla="*/ 26 h 26"/>
              <a:gd name="T4" fmla="*/ 24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4" y="0"/>
                </a:moveTo>
                <a:cubicBezTo>
                  <a:pt x="39" y="3"/>
                  <a:pt x="36" y="26"/>
                  <a:pt x="20" y="26"/>
                </a:cubicBezTo>
                <a:cubicBezTo>
                  <a:pt x="0" y="18"/>
                  <a:pt x="3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499" name="Freeform 40">
            <a:extLst>
              <a:ext uri="{FF2B5EF4-FFF2-40B4-BE49-F238E27FC236}">
                <a16:creationId xmlns:a16="http://schemas.microsoft.com/office/drawing/2014/main" id="{408FAD08-8446-42FA-9699-BE799FA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40205" y="2558103"/>
            <a:ext cx="134697" cy="81603"/>
          </a:xfrm>
          <a:custGeom>
            <a:avLst/>
            <a:gdLst>
              <a:gd name="T0" fmla="*/ 19 w 41"/>
              <a:gd name="T1" fmla="*/ 0 h 27"/>
              <a:gd name="T2" fmla="*/ 7 w 41"/>
              <a:gd name="T3" fmla="*/ 20 h 27"/>
              <a:gd name="T4" fmla="*/ 19 w 41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7">
                <a:moveTo>
                  <a:pt x="19" y="0"/>
                </a:moveTo>
                <a:cubicBezTo>
                  <a:pt x="41" y="9"/>
                  <a:pt x="28" y="27"/>
                  <a:pt x="7" y="20"/>
                </a:cubicBezTo>
                <a:cubicBezTo>
                  <a:pt x="0" y="8"/>
                  <a:pt x="7" y="1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01" name="Freeform 7">
            <a:extLst>
              <a:ext uri="{FF2B5EF4-FFF2-40B4-BE49-F238E27FC236}">
                <a16:creationId xmlns:a16="http://schemas.microsoft.com/office/drawing/2014/main" id="{F484E431-286F-408E-984D-314B23CE7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98995" y="2491074"/>
            <a:ext cx="138242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03" name="Freeform 46">
            <a:extLst>
              <a:ext uri="{FF2B5EF4-FFF2-40B4-BE49-F238E27FC236}">
                <a16:creationId xmlns:a16="http://schemas.microsoft.com/office/drawing/2014/main" id="{08B17BDE-8D74-467D-A76E-5A2F672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52564" y="2790722"/>
            <a:ext cx="121406" cy="81603"/>
          </a:xfrm>
          <a:custGeom>
            <a:avLst/>
            <a:gdLst>
              <a:gd name="T0" fmla="*/ 19 w 37"/>
              <a:gd name="T1" fmla="*/ 1 h 27"/>
              <a:gd name="T2" fmla="*/ 21 w 37"/>
              <a:gd name="T3" fmla="*/ 27 h 27"/>
              <a:gd name="T4" fmla="*/ 19 w 37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7">
                <a:moveTo>
                  <a:pt x="19" y="1"/>
                </a:moveTo>
                <a:cubicBezTo>
                  <a:pt x="31" y="2"/>
                  <a:pt x="37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05" name="Freeform 5">
            <a:extLst>
              <a:ext uri="{FF2B5EF4-FFF2-40B4-BE49-F238E27FC236}">
                <a16:creationId xmlns:a16="http://schemas.microsoft.com/office/drawing/2014/main" id="{7DB62772-4AFF-40F9-A2C7-9CD0E0197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44699" y="2754146"/>
            <a:ext cx="121406" cy="81603"/>
          </a:xfrm>
          <a:custGeom>
            <a:avLst/>
            <a:gdLst>
              <a:gd name="T0" fmla="*/ 20 w 37"/>
              <a:gd name="T1" fmla="*/ 1 h 27"/>
              <a:gd name="T2" fmla="*/ 22 w 37"/>
              <a:gd name="T3" fmla="*/ 27 h 27"/>
              <a:gd name="T4" fmla="*/ 20 w 37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7">
                <a:moveTo>
                  <a:pt x="20" y="1"/>
                </a:moveTo>
                <a:cubicBezTo>
                  <a:pt x="31" y="1"/>
                  <a:pt x="37" y="24"/>
                  <a:pt x="22" y="27"/>
                </a:cubicBezTo>
                <a:cubicBezTo>
                  <a:pt x="2" y="27"/>
                  <a:pt x="0" y="0"/>
                  <a:pt x="20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07" name="Freeform 37">
            <a:extLst>
              <a:ext uri="{FF2B5EF4-FFF2-40B4-BE49-F238E27FC236}">
                <a16:creationId xmlns:a16="http://schemas.microsoft.com/office/drawing/2014/main" id="{959B1ADB-D486-49BB-8B0F-73DC121C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45464" y="3020185"/>
            <a:ext cx="115202" cy="121588"/>
          </a:xfrm>
          <a:custGeom>
            <a:avLst/>
            <a:gdLst>
              <a:gd name="T0" fmla="*/ 16 w 35"/>
              <a:gd name="T1" fmla="*/ 4 h 40"/>
              <a:gd name="T2" fmla="*/ 33 w 35"/>
              <a:gd name="T3" fmla="*/ 15 h 40"/>
              <a:gd name="T4" fmla="*/ 16 w 35"/>
              <a:gd name="T5" fmla="*/ 4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" h="40">
                <a:moveTo>
                  <a:pt x="16" y="4"/>
                </a:moveTo>
                <a:cubicBezTo>
                  <a:pt x="35" y="4"/>
                  <a:pt x="32" y="0"/>
                  <a:pt x="33" y="15"/>
                </a:cubicBezTo>
                <a:cubicBezTo>
                  <a:pt x="34" y="40"/>
                  <a:pt x="0" y="22"/>
                  <a:pt x="16" y="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09" name="Freeform 13">
            <a:extLst>
              <a:ext uri="{FF2B5EF4-FFF2-40B4-BE49-F238E27FC236}">
                <a16:creationId xmlns:a16="http://schemas.microsoft.com/office/drawing/2014/main" id="{25C62AA7-4428-49B1-901D-3FABBAFCB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40321" y="3036946"/>
            <a:ext cx="124951" cy="69362"/>
          </a:xfrm>
          <a:custGeom>
            <a:avLst/>
            <a:gdLst>
              <a:gd name="T0" fmla="*/ 26 w 38"/>
              <a:gd name="T1" fmla="*/ 0 h 23"/>
              <a:gd name="T2" fmla="*/ 25 w 38"/>
              <a:gd name="T3" fmla="*/ 23 h 23"/>
              <a:gd name="T4" fmla="*/ 26 w 38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3">
                <a:moveTo>
                  <a:pt x="26" y="0"/>
                </a:moveTo>
                <a:cubicBezTo>
                  <a:pt x="38" y="0"/>
                  <a:pt x="37" y="20"/>
                  <a:pt x="25" y="23"/>
                </a:cubicBezTo>
                <a:cubicBezTo>
                  <a:pt x="0" y="23"/>
                  <a:pt x="5" y="1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11" name="Freeform 32">
            <a:extLst>
              <a:ext uri="{FF2B5EF4-FFF2-40B4-BE49-F238E27FC236}">
                <a16:creationId xmlns:a16="http://schemas.microsoft.com/office/drawing/2014/main" id="{40CF24D9-B5B6-412D-958B-AD7FED3C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32066" y="3256125"/>
            <a:ext cx="144445" cy="106083"/>
          </a:xfrm>
          <a:custGeom>
            <a:avLst/>
            <a:gdLst>
              <a:gd name="T0" fmla="*/ 28 w 44"/>
              <a:gd name="T1" fmla="*/ 0 h 35"/>
              <a:gd name="T2" fmla="*/ 42 w 44"/>
              <a:gd name="T3" fmla="*/ 21 h 35"/>
              <a:gd name="T4" fmla="*/ 28 w 44"/>
              <a:gd name="T5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5">
                <a:moveTo>
                  <a:pt x="28" y="0"/>
                </a:moveTo>
                <a:cubicBezTo>
                  <a:pt x="36" y="1"/>
                  <a:pt x="44" y="12"/>
                  <a:pt x="42" y="21"/>
                </a:cubicBezTo>
                <a:cubicBezTo>
                  <a:pt x="23" y="35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13" name="Freeform 14">
            <a:extLst>
              <a:ext uri="{FF2B5EF4-FFF2-40B4-BE49-F238E27FC236}">
                <a16:creationId xmlns:a16="http://schemas.microsoft.com/office/drawing/2014/main" id="{D0D9DC73-D559-46FE-A479-BA4D85070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04597" y="3295543"/>
            <a:ext cx="134697" cy="84866"/>
          </a:xfrm>
          <a:custGeom>
            <a:avLst/>
            <a:gdLst>
              <a:gd name="T0" fmla="*/ 26 w 41"/>
              <a:gd name="T1" fmla="*/ 1 h 28"/>
              <a:gd name="T2" fmla="*/ 39 w 41"/>
              <a:gd name="T3" fmla="*/ 20 h 28"/>
              <a:gd name="T4" fmla="*/ 26 w 41"/>
              <a:gd name="T5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1"/>
                </a:moveTo>
                <a:cubicBezTo>
                  <a:pt x="34" y="0"/>
                  <a:pt x="41" y="12"/>
                  <a:pt x="39" y="20"/>
                </a:cubicBezTo>
                <a:cubicBezTo>
                  <a:pt x="17" y="28"/>
                  <a:pt x="0" y="12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15" name="Freeform 48">
            <a:extLst>
              <a:ext uri="{FF2B5EF4-FFF2-40B4-BE49-F238E27FC236}">
                <a16:creationId xmlns:a16="http://schemas.microsoft.com/office/drawing/2014/main" id="{F8EC3E3B-784F-483D-8A9C-7A83CB21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05966" y="3576203"/>
            <a:ext cx="133812" cy="79154"/>
          </a:xfrm>
          <a:custGeom>
            <a:avLst/>
            <a:gdLst>
              <a:gd name="T0" fmla="*/ 19 w 41"/>
              <a:gd name="T1" fmla="*/ 0 h 26"/>
              <a:gd name="T2" fmla="*/ 7 w 41"/>
              <a:gd name="T3" fmla="*/ 19 h 26"/>
              <a:gd name="T4" fmla="*/ 19 w 41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6">
                <a:moveTo>
                  <a:pt x="19" y="0"/>
                </a:moveTo>
                <a:cubicBezTo>
                  <a:pt x="41" y="9"/>
                  <a:pt x="28" y="26"/>
                  <a:pt x="7" y="19"/>
                </a:cubicBezTo>
                <a:cubicBezTo>
                  <a:pt x="0" y="8"/>
                  <a:pt x="7" y="1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17" name="Freeform 12">
            <a:extLst>
              <a:ext uri="{FF2B5EF4-FFF2-40B4-BE49-F238E27FC236}">
                <a16:creationId xmlns:a16="http://schemas.microsoft.com/office/drawing/2014/main" id="{9F457AD7-42C5-4682-B59D-59DADA098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09492" y="3651643"/>
            <a:ext cx="134697" cy="81603"/>
          </a:xfrm>
          <a:custGeom>
            <a:avLst/>
            <a:gdLst>
              <a:gd name="T0" fmla="*/ 22 w 41"/>
              <a:gd name="T1" fmla="*/ 0 h 27"/>
              <a:gd name="T2" fmla="*/ 8 w 41"/>
              <a:gd name="T3" fmla="*/ 20 h 27"/>
              <a:gd name="T4" fmla="*/ 22 w 41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7">
                <a:moveTo>
                  <a:pt x="22" y="0"/>
                </a:moveTo>
                <a:cubicBezTo>
                  <a:pt x="41" y="12"/>
                  <a:pt x="24" y="27"/>
                  <a:pt x="8" y="20"/>
                </a:cubicBezTo>
                <a:cubicBezTo>
                  <a:pt x="0" y="7"/>
                  <a:pt x="8" y="0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19" name="Freeform 47">
            <a:extLst>
              <a:ext uri="{FF2B5EF4-FFF2-40B4-BE49-F238E27FC236}">
                <a16:creationId xmlns:a16="http://schemas.microsoft.com/office/drawing/2014/main" id="{88572CB7-DC8D-4A35-A258-E3C66D8B9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10709" y="3809673"/>
            <a:ext cx="147990" cy="78339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10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21" name="Freeform 16">
            <a:extLst>
              <a:ext uri="{FF2B5EF4-FFF2-40B4-BE49-F238E27FC236}">
                <a16:creationId xmlns:a16="http://schemas.microsoft.com/office/drawing/2014/main" id="{87A4F656-FF18-4E06-B89A-D9CEDC78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88332" y="3894675"/>
            <a:ext cx="143559" cy="97107"/>
          </a:xfrm>
          <a:custGeom>
            <a:avLst/>
            <a:gdLst>
              <a:gd name="T0" fmla="*/ 31 w 44"/>
              <a:gd name="T1" fmla="*/ 1 h 32"/>
              <a:gd name="T2" fmla="*/ 43 w 44"/>
              <a:gd name="T3" fmla="*/ 15 h 32"/>
              <a:gd name="T4" fmla="*/ 31 w 44"/>
              <a:gd name="T5" fmla="*/ 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2">
                <a:moveTo>
                  <a:pt x="31" y="1"/>
                </a:moveTo>
                <a:cubicBezTo>
                  <a:pt x="40" y="0"/>
                  <a:pt x="44" y="8"/>
                  <a:pt x="43" y="15"/>
                </a:cubicBezTo>
                <a:cubicBezTo>
                  <a:pt x="29" y="32"/>
                  <a:pt x="0" y="6"/>
                  <a:pt x="3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23" name="Freeform 44">
            <a:extLst>
              <a:ext uri="{FF2B5EF4-FFF2-40B4-BE49-F238E27FC236}">
                <a16:creationId xmlns:a16="http://schemas.microsoft.com/office/drawing/2014/main" id="{442D5ED8-DB79-4453-A622-9A46AA562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25656" y="4040800"/>
            <a:ext cx="131153" cy="84866"/>
          </a:xfrm>
          <a:custGeom>
            <a:avLst/>
            <a:gdLst>
              <a:gd name="T0" fmla="*/ 27 w 40"/>
              <a:gd name="T1" fmla="*/ 1 h 28"/>
              <a:gd name="T2" fmla="*/ 38 w 40"/>
              <a:gd name="T3" fmla="*/ 17 h 28"/>
              <a:gd name="T4" fmla="*/ 27 w 40"/>
              <a:gd name="T5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8">
                <a:moveTo>
                  <a:pt x="27" y="1"/>
                </a:moveTo>
                <a:cubicBezTo>
                  <a:pt x="35" y="0"/>
                  <a:pt x="40" y="10"/>
                  <a:pt x="38" y="17"/>
                </a:cubicBezTo>
                <a:cubicBezTo>
                  <a:pt x="17" y="28"/>
                  <a:pt x="0" y="7"/>
                  <a:pt x="2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25" name="Freeform 11">
            <a:extLst>
              <a:ext uri="{FF2B5EF4-FFF2-40B4-BE49-F238E27FC236}">
                <a16:creationId xmlns:a16="http://schemas.microsoft.com/office/drawing/2014/main" id="{1833B995-82C7-4A86-AC35-676DB0937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97716" y="4154124"/>
            <a:ext cx="143559" cy="102819"/>
          </a:xfrm>
          <a:custGeom>
            <a:avLst/>
            <a:gdLst>
              <a:gd name="T0" fmla="*/ 31 w 44"/>
              <a:gd name="T1" fmla="*/ 1 h 34"/>
              <a:gd name="T2" fmla="*/ 42 w 44"/>
              <a:gd name="T3" fmla="*/ 19 h 34"/>
              <a:gd name="T4" fmla="*/ 31 w 44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4">
                <a:moveTo>
                  <a:pt x="31" y="1"/>
                </a:moveTo>
                <a:cubicBezTo>
                  <a:pt x="39" y="0"/>
                  <a:pt x="44" y="12"/>
                  <a:pt x="42" y="19"/>
                </a:cubicBezTo>
                <a:cubicBezTo>
                  <a:pt x="25" y="34"/>
                  <a:pt x="0" y="8"/>
                  <a:pt x="3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27" name="Freeform 33">
            <a:extLst>
              <a:ext uri="{FF2B5EF4-FFF2-40B4-BE49-F238E27FC236}">
                <a16:creationId xmlns:a16="http://schemas.microsoft.com/office/drawing/2014/main" id="{0E6DFE62-917A-4DA1-A9C3-367349F4C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61979" y="4347436"/>
            <a:ext cx="151535" cy="75075"/>
          </a:xfrm>
          <a:custGeom>
            <a:avLst/>
            <a:gdLst>
              <a:gd name="T0" fmla="*/ 23 w 46"/>
              <a:gd name="T1" fmla="*/ 0 h 25"/>
              <a:gd name="T2" fmla="*/ 29 w 46"/>
              <a:gd name="T3" fmla="*/ 25 h 25"/>
              <a:gd name="T4" fmla="*/ 23 w 46"/>
              <a:gd name="T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5">
                <a:moveTo>
                  <a:pt x="23" y="0"/>
                </a:moveTo>
                <a:cubicBezTo>
                  <a:pt x="32" y="1"/>
                  <a:pt x="46" y="21"/>
                  <a:pt x="29" y="25"/>
                </a:cubicBezTo>
                <a:cubicBezTo>
                  <a:pt x="10" y="23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29" name="Freeform 35">
            <a:extLst>
              <a:ext uri="{FF2B5EF4-FFF2-40B4-BE49-F238E27FC236}">
                <a16:creationId xmlns:a16="http://schemas.microsoft.com/office/drawing/2014/main" id="{6AE33A91-D749-427E-9254-87DC693AF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61561" y="4555663"/>
            <a:ext cx="131153" cy="84866"/>
          </a:xfrm>
          <a:custGeom>
            <a:avLst/>
            <a:gdLst>
              <a:gd name="T0" fmla="*/ 27 w 40"/>
              <a:gd name="T1" fmla="*/ 1 h 28"/>
              <a:gd name="T2" fmla="*/ 38 w 40"/>
              <a:gd name="T3" fmla="*/ 17 h 28"/>
              <a:gd name="T4" fmla="*/ 27 w 40"/>
              <a:gd name="T5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8">
                <a:moveTo>
                  <a:pt x="27" y="1"/>
                </a:moveTo>
                <a:cubicBezTo>
                  <a:pt x="35" y="0"/>
                  <a:pt x="40" y="10"/>
                  <a:pt x="38" y="17"/>
                </a:cubicBezTo>
                <a:cubicBezTo>
                  <a:pt x="17" y="28"/>
                  <a:pt x="0" y="7"/>
                  <a:pt x="27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31" name="Freeform 9">
            <a:extLst>
              <a:ext uri="{FF2B5EF4-FFF2-40B4-BE49-F238E27FC236}">
                <a16:creationId xmlns:a16="http://schemas.microsoft.com/office/drawing/2014/main" id="{2057B771-C835-4215-90A5-89D1AD80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19401" y="4437743"/>
            <a:ext cx="121406" cy="88130"/>
          </a:xfrm>
          <a:custGeom>
            <a:avLst/>
            <a:gdLst>
              <a:gd name="T0" fmla="*/ 18 w 37"/>
              <a:gd name="T1" fmla="*/ 4 h 29"/>
              <a:gd name="T2" fmla="*/ 22 w 37"/>
              <a:gd name="T3" fmla="*/ 29 h 29"/>
              <a:gd name="T4" fmla="*/ 18 w 37"/>
              <a:gd name="T5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9">
                <a:moveTo>
                  <a:pt x="18" y="4"/>
                </a:moveTo>
                <a:cubicBezTo>
                  <a:pt x="35" y="0"/>
                  <a:pt x="37" y="28"/>
                  <a:pt x="22" y="29"/>
                </a:cubicBezTo>
                <a:cubicBezTo>
                  <a:pt x="7" y="28"/>
                  <a:pt x="0" y="14"/>
                  <a:pt x="18" y="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33" name="Freeform 8">
            <a:extLst>
              <a:ext uri="{FF2B5EF4-FFF2-40B4-BE49-F238E27FC236}">
                <a16:creationId xmlns:a16="http://schemas.microsoft.com/office/drawing/2014/main" id="{BD2F9653-A545-400F-9847-8BD54326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11263" y="4707816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35" name="Freeform 38">
            <a:extLst>
              <a:ext uri="{FF2B5EF4-FFF2-40B4-BE49-F238E27FC236}">
                <a16:creationId xmlns:a16="http://schemas.microsoft.com/office/drawing/2014/main" id="{3E10A693-DFAC-44A9-B638-97D48A5BA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53133" y="4860281"/>
            <a:ext cx="127608" cy="69362"/>
          </a:xfrm>
          <a:custGeom>
            <a:avLst/>
            <a:gdLst>
              <a:gd name="T0" fmla="*/ 26 w 39"/>
              <a:gd name="T1" fmla="*/ 0 h 23"/>
              <a:gd name="T2" fmla="*/ 26 w 39"/>
              <a:gd name="T3" fmla="*/ 23 h 23"/>
              <a:gd name="T4" fmla="*/ 2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6" y="0"/>
                </a:moveTo>
                <a:cubicBezTo>
                  <a:pt x="39" y="1"/>
                  <a:pt x="38" y="21"/>
                  <a:pt x="26" y="23"/>
                </a:cubicBezTo>
                <a:cubicBezTo>
                  <a:pt x="0" y="23"/>
                  <a:pt x="5" y="2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37" name="Freeform 39">
            <a:extLst>
              <a:ext uri="{FF2B5EF4-FFF2-40B4-BE49-F238E27FC236}">
                <a16:creationId xmlns:a16="http://schemas.microsoft.com/office/drawing/2014/main" id="{34B6B28B-C598-4A2B-B73D-2E498276B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45241" y="5101402"/>
            <a:ext cx="131153" cy="81603"/>
          </a:xfrm>
          <a:custGeom>
            <a:avLst/>
            <a:gdLst>
              <a:gd name="T0" fmla="*/ 25 w 40"/>
              <a:gd name="T1" fmla="*/ 0 h 27"/>
              <a:gd name="T2" fmla="*/ 38 w 40"/>
              <a:gd name="T3" fmla="*/ 20 h 27"/>
              <a:gd name="T4" fmla="*/ 25 w 40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7">
                <a:moveTo>
                  <a:pt x="25" y="0"/>
                </a:moveTo>
                <a:cubicBezTo>
                  <a:pt x="34" y="0"/>
                  <a:pt x="40" y="11"/>
                  <a:pt x="38" y="20"/>
                </a:cubicBezTo>
                <a:cubicBezTo>
                  <a:pt x="17" y="27"/>
                  <a:pt x="0" y="12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39" name="Freeform 6">
            <a:extLst>
              <a:ext uri="{FF2B5EF4-FFF2-40B4-BE49-F238E27FC236}">
                <a16:creationId xmlns:a16="http://schemas.microsoft.com/office/drawing/2014/main" id="{69E7A3A0-95C4-4D71-8978-BCDE6D0A2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19568" y="5048122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41" name="Freeform 17">
            <a:extLst>
              <a:ext uri="{FF2B5EF4-FFF2-40B4-BE49-F238E27FC236}">
                <a16:creationId xmlns:a16="http://schemas.microsoft.com/office/drawing/2014/main" id="{DA575FF7-EDF7-45DE-B1EC-25D3460A9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723310" y="5232465"/>
            <a:ext cx="94821" cy="69362"/>
          </a:xfrm>
          <a:custGeom>
            <a:avLst/>
            <a:gdLst>
              <a:gd name="T0" fmla="*/ 13 w 29"/>
              <a:gd name="T1" fmla="*/ 0 h 23"/>
              <a:gd name="T2" fmla="*/ 13 w 29"/>
              <a:gd name="T3" fmla="*/ 23 h 23"/>
              <a:gd name="T4" fmla="*/ 13 w 2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" h="23">
                <a:moveTo>
                  <a:pt x="13" y="0"/>
                </a:moveTo>
                <a:cubicBezTo>
                  <a:pt x="27" y="0"/>
                  <a:pt x="29" y="22"/>
                  <a:pt x="13" y="23"/>
                </a:cubicBezTo>
                <a:cubicBezTo>
                  <a:pt x="2" y="22"/>
                  <a:pt x="0" y="2"/>
                  <a:pt x="1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43" name="Freeform 34">
            <a:extLst>
              <a:ext uri="{FF2B5EF4-FFF2-40B4-BE49-F238E27FC236}">
                <a16:creationId xmlns:a16="http://schemas.microsoft.com/office/drawing/2014/main" id="{B49F6C6F-5F66-427C-85F0-D7FC30156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65909" y="5344759"/>
            <a:ext cx="134697" cy="84051"/>
          </a:xfrm>
          <a:custGeom>
            <a:avLst/>
            <a:gdLst>
              <a:gd name="T0" fmla="*/ 22 w 41"/>
              <a:gd name="T1" fmla="*/ 0 h 28"/>
              <a:gd name="T2" fmla="*/ 8 w 41"/>
              <a:gd name="T3" fmla="*/ 21 h 28"/>
              <a:gd name="T4" fmla="*/ 22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2" y="0"/>
                </a:moveTo>
                <a:cubicBezTo>
                  <a:pt x="41" y="13"/>
                  <a:pt x="24" y="28"/>
                  <a:pt x="8" y="21"/>
                </a:cubicBezTo>
                <a:cubicBezTo>
                  <a:pt x="0" y="8"/>
                  <a:pt x="8" y="0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45" name="Freeform 42">
            <a:extLst>
              <a:ext uri="{FF2B5EF4-FFF2-40B4-BE49-F238E27FC236}">
                <a16:creationId xmlns:a16="http://schemas.microsoft.com/office/drawing/2014/main" id="{DF0B6371-285D-459E-9F09-3100F1162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21866" y="5556672"/>
            <a:ext cx="144445" cy="97107"/>
          </a:xfrm>
          <a:custGeom>
            <a:avLst/>
            <a:gdLst>
              <a:gd name="T0" fmla="*/ 31 w 44"/>
              <a:gd name="T1" fmla="*/ 1 h 32"/>
              <a:gd name="T2" fmla="*/ 43 w 44"/>
              <a:gd name="T3" fmla="*/ 16 h 32"/>
              <a:gd name="T4" fmla="*/ 31 w 44"/>
              <a:gd name="T5" fmla="*/ 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2">
                <a:moveTo>
                  <a:pt x="31" y="1"/>
                </a:moveTo>
                <a:cubicBezTo>
                  <a:pt x="40" y="0"/>
                  <a:pt x="44" y="8"/>
                  <a:pt x="43" y="16"/>
                </a:cubicBezTo>
                <a:cubicBezTo>
                  <a:pt x="29" y="32"/>
                  <a:pt x="0" y="7"/>
                  <a:pt x="3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47" name="Freeform 21">
            <a:extLst>
              <a:ext uri="{FF2B5EF4-FFF2-40B4-BE49-F238E27FC236}">
                <a16:creationId xmlns:a16="http://schemas.microsoft.com/office/drawing/2014/main" id="{37DE214F-B280-4CEC-BB13-EAD3680ED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95829" y="5451986"/>
            <a:ext cx="140901" cy="102819"/>
          </a:xfrm>
          <a:custGeom>
            <a:avLst/>
            <a:gdLst>
              <a:gd name="T0" fmla="*/ 24 w 43"/>
              <a:gd name="T1" fmla="*/ 0 h 34"/>
              <a:gd name="T2" fmla="*/ 14 w 43"/>
              <a:gd name="T3" fmla="*/ 23 h 34"/>
              <a:gd name="T4" fmla="*/ 24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4" y="0"/>
                </a:moveTo>
                <a:cubicBezTo>
                  <a:pt x="43" y="3"/>
                  <a:pt x="28" y="34"/>
                  <a:pt x="14" y="23"/>
                </a:cubicBezTo>
                <a:cubicBezTo>
                  <a:pt x="0" y="28"/>
                  <a:pt x="4" y="5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49" name="Freeform 45">
            <a:extLst>
              <a:ext uri="{FF2B5EF4-FFF2-40B4-BE49-F238E27FC236}">
                <a16:creationId xmlns:a16="http://schemas.microsoft.com/office/drawing/2014/main" id="{A8AC4DA6-6B9C-49E5-8440-534D32849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03505" y="5796626"/>
            <a:ext cx="144445" cy="102819"/>
          </a:xfrm>
          <a:custGeom>
            <a:avLst/>
            <a:gdLst>
              <a:gd name="T0" fmla="*/ 31 w 44"/>
              <a:gd name="T1" fmla="*/ 0 h 34"/>
              <a:gd name="T2" fmla="*/ 42 w 44"/>
              <a:gd name="T3" fmla="*/ 19 h 34"/>
              <a:gd name="T4" fmla="*/ 31 w 44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4">
                <a:moveTo>
                  <a:pt x="31" y="0"/>
                </a:moveTo>
                <a:cubicBezTo>
                  <a:pt x="39" y="0"/>
                  <a:pt x="44" y="12"/>
                  <a:pt x="42" y="19"/>
                </a:cubicBezTo>
                <a:cubicBezTo>
                  <a:pt x="25" y="34"/>
                  <a:pt x="0" y="8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51" name="Freeform 21">
            <a:extLst>
              <a:ext uri="{FF2B5EF4-FFF2-40B4-BE49-F238E27FC236}">
                <a16:creationId xmlns:a16="http://schemas.microsoft.com/office/drawing/2014/main" id="{86C6FD8B-38A7-4391-B64F-BAB9F6CD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71302" y="5703580"/>
            <a:ext cx="140901" cy="102819"/>
          </a:xfrm>
          <a:custGeom>
            <a:avLst/>
            <a:gdLst>
              <a:gd name="T0" fmla="*/ 24 w 43"/>
              <a:gd name="T1" fmla="*/ 0 h 34"/>
              <a:gd name="T2" fmla="*/ 14 w 43"/>
              <a:gd name="T3" fmla="*/ 23 h 34"/>
              <a:gd name="T4" fmla="*/ 24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4" y="0"/>
                </a:moveTo>
                <a:cubicBezTo>
                  <a:pt x="43" y="3"/>
                  <a:pt x="28" y="34"/>
                  <a:pt x="14" y="23"/>
                </a:cubicBezTo>
                <a:cubicBezTo>
                  <a:pt x="0" y="28"/>
                  <a:pt x="4" y="5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53" name="Freeform 29">
            <a:extLst>
              <a:ext uri="{FF2B5EF4-FFF2-40B4-BE49-F238E27FC236}">
                <a16:creationId xmlns:a16="http://schemas.microsoft.com/office/drawing/2014/main" id="{82BD40BF-F1BD-4E72-A73A-B1F966AC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52185" y="5857224"/>
            <a:ext cx="118747" cy="120771"/>
          </a:xfrm>
          <a:custGeom>
            <a:avLst/>
            <a:gdLst>
              <a:gd name="T0" fmla="*/ 16 w 36"/>
              <a:gd name="T1" fmla="*/ 4 h 40"/>
              <a:gd name="T2" fmla="*/ 34 w 36"/>
              <a:gd name="T3" fmla="*/ 15 h 40"/>
              <a:gd name="T4" fmla="*/ 16 w 36"/>
              <a:gd name="T5" fmla="*/ 4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40">
                <a:moveTo>
                  <a:pt x="16" y="4"/>
                </a:moveTo>
                <a:cubicBezTo>
                  <a:pt x="36" y="5"/>
                  <a:pt x="33" y="0"/>
                  <a:pt x="34" y="15"/>
                </a:cubicBezTo>
                <a:cubicBezTo>
                  <a:pt x="34" y="40"/>
                  <a:pt x="0" y="22"/>
                  <a:pt x="16" y="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55" name="Freeform 36">
            <a:extLst>
              <a:ext uri="{FF2B5EF4-FFF2-40B4-BE49-F238E27FC236}">
                <a16:creationId xmlns:a16="http://schemas.microsoft.com/office/drawing/2014/main" id="{A9DAC09B-4C12-4105-A208-6272BB68A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33698" y="6006648"/>
            <a:ext cx="144445" cy="102819"/>
          </a:xfrm>
          <a:custGeom>
            <a:avLst/>
            <a:gdLst>
              <a:gd name="T0" fmla="*/ 31 w 44"/>
              <a:gd name="T1" fmla="*/ 1 h 34"/>
              <a:gd name="T2" fmla="*/ 25 w 44"/>
              <a:gd name="T3" fmla="*/ 22 h 34"/>
              <a:gd name="T4" fmla="*/ 31 w 44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4">
                <a:moveTo>
                  <a:pt x="31" y="1"/>
                </a:moveTo>
                <a:cubicBezTo>
                  <a:pt x="44" y="3"/>
                  <a:pt x="38" y="34"/>
                  <a:pt x="25" y="22"/>
                </a:cubicBezTo>
                <a:cubicBezTo>
                  <a:pt x="0" y="28"/>
                  <a:pt x="14" y="0"/>
                  <a:pt x="3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57" name="Freeform 41">
            <a:extLst>
              <a:ext uri="{FF2B5EF4-FFF2-40B4-BE49-F238E27FC236}">
                <a16:creationId xmlns:a16="http://schemas.microsoft.com/office/drawing/2014/main" id="{78F0A347-07AD-473D-8B2A-0BCB7052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33698" y="6238656"/>
            <a:ext cx="144445" cy="78339"/>
          </a:xfrm>
          <a:custGeom>
            <a:avLst/>
            <a:gdLst>
              <a:gd name="T0" fmla="*/ 29 w 44"/>
              <a:gd name="T1" fmla="*/ 0 h 26"/>
              <a:gd name="T2" fmla="*/ 26 w 44"/>
              <a:gd name="T3" fmla="*/ 26 h 26"/>
              <a:gd name="T4" fmla="*/ 29 w 44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26">
                <a:moveTo>
                  <a:pt x="29" y="0"/>
                </a:moveTo>
                <a:cubicBezTo>
                  <a:pt x="44" y="3"/>
                  <a:pt x="40" y="22"/>
                  <a:pt x="26" y="26"/>
                </a:cubicBezTo>
                <a:cubicBezTo>
                  <a:pt x="0" y="25"/>
                  <a:pt x="11" y="6"/>
                  <a:pt x="2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59" name="Freeform 31">
            <a:extLst>
              <a:ext uri="{FF2B5EF4-FFF2-40B4-BE49-F238E27FC236}">
                <a16:creationId xmlns:a16="http://schemas.microsoft.com/office/drawing/2014/main" id="{D2AC5002-A2D0-40F1-9843-C1FDB8F14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83881" y="6143073"/>
            <a:ext cx="131153" cy="72626"/>
          </a:xfrm>
          <a:custGeom>
            <a:avLst/>
            <a:gdLst>
              <a:gd name="T0" fmla="*/ 24 w 40"/>
              <a:gd name="T1" fmla="*/ 0 h 24"/>
              <a:gd name="T2" fmla="*/ 25 w 40"/>
              <a:gd name="T3" fmla="*/ 24 h 24"/>
              <a:gd name="T4" fmla="*/ 24 w 40"/>
              <a:gd name="T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4">
                <a:moveTo>
                  <a:pt x="24" y="0"/>
                </a:moveTo>
                <a:cubicBezTo>
                  <a:pt x="40" y="0"/>
                  <a:pt x="38" y="20"/>
                  <a:pt x="25" y="24"/>
                </a:cubicBezTo>
                <a:cubicBezTo>
                  <a:pt x="0" y="22"/>
                  <a:pt x="6" y="4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61" name="Freeform 30">
            <a:extLst>
              <a:ext uri="{FF2B5EF4-FFF2-40B4-BE49-F238E27FC236}">
                <a16:creationId xmlns:a16="http://schemas.microsoft.com/office/drawing/2014/main" id="{82F66625-1293-49F8-B4A8-66FBB5E37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32793" y="6363663"/>
            <a:ext cx="9748" cy="5712"/>
          </a:xfrm>
          <a:custGeom>
            <a:avLst/>
            <a:gdLst>
              <a:gd name="T0" fmla="*/ 1 w 3"/>
              <a:gd name="T1" fmla="*/ 0 h 2"/>
              <a:gd name="T2" fmla="*/ 2 w 3"/>
              <a:gd name="T3" fmla="*/ 2 h 2"/>
              <a:gd name="T4" fmla="*/ 1 w 3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0"/>
                </a:moveTo>
                <a:cubicBezTo>
                  <a:pt x="2" y="1"/>
                  <a:pt x="3" y="2"/>
                  <a:pt x="2" y="2"/>
                </a:cubicBezTo>
                <a:cubicBezTo>
                  <a:pt x="1" y="2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CEF1D-2E27-1276-910D-E981399F0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7563" name="Freeform 41">
            <a:extLst>
              <a:ext uri="{FF2B5EF4-FFF2-40B4-BE49-F238E27FC236}">
                <a16:creationId xmlns:a16="http://schemas.microsoft.com/office/drawing/2014/main" id="{2F2D3D2D-40ED-4E9D-951B-1D2ABFB6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183709" y="6304963"/>
            <a:ext cx="144445" cy="78339"/>
          </a:xfrm>
          <a:custGeom>
            <a:avLst/>
            <a:gdLst>
              <a:gd name="T0" fmla="*/ 29 w 44"/>
              <a:gd name="T1" fmla="*/ 0 h 26"/>
              <a:gd name="T2" fmla="*/ 26 w 44"/>
              <a:gd name="T3" fmla="*/ 26 h 26"/>
              <a:gd name="T4" fmla="*/ 29 w 44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26">
                <a:moveTo>
                  <a:pt x="29" y="0"/>
                </a:moveTo>
                <a:cubicBezTo>
                  <a:pt x="44" y="3"/>
                  <a:pt x="40" y="22"/>
                  <a:pt x="26" y="26"/>
                </a:cubicBezTo>
                <a:cubicBezTo>
                  <a:pt x="0" y="25"/>
                  <a:pt x="11" y="6"/>
                  <a:pt x="2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65" name="Freeform 80">
            <a:extLst>
              <a:ext uri="{FF2B5EF4-FFF2-40B4-BE49-F238E27FC236}">
                <a16:creationId xmlns:a16="http://schemas.microsoft.com/office/drawing/2014/main" id="{531A6EAF-4C9B-4C79-AFB3-C3EA7B892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9956946" y="6458535"/>
            <a:ext cx="124951" cy="66098"/>
          </a:xfrm>
          <a:custGeom>
            <a:avLst/>
            <a:gdLst>
              <a:gd name="T0" fmla="*/ 21 w 38"/>
              <a:gd name="T1" fmla="*/ 0 h 22"/>
              <a:gd name="T2" fmla="*/ 21 w 38"/>
              <a:gd name="T3" fmla="*/ 22 h 22"/>
              <a:gd name="T4" fmla="*/ 21 w 38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2">
                <a:moveTo>
                  <a:pt x="21" y="0"/>
                </a:moveTo>
                <a:cubicBezTo>
                  <a:pt x="37" y="2"/>
                  <a:pt x="38" y="20"/>
                  <a:pt x="21" y="22"/>
                </a:cubicBezTo>
                <a:cubicBezTo>
                  <a:pt x="9" y="16"/>
                  <a:pt x="0" y="6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567" name="Group 17566">
            <a:extLst>
              <a:ext uri="{FF2B5EF4-FFF2-40B4-BE49-F238E27FC236}">
                <a16:creationId xmlns:a16="http://schemas.microsoft.com/office/drawing/2014/main" id="{FE88D089-7D31-4843-BA13-741381740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91337" y="6285707"/>
            <a:ext cx="108531" cy="502457"/>
            <a:chOff x="11345347" y="391973"/>
            <a:chExt cx="108531" cy="502457"/>
          </a:xfrm>
          <a:solidFill>
            <a:schemeClr val="bg2">
              <a:lumMod val="90000"/>
            </a:schemeClr>
          </a:solidFill>
        </p:grpSpPr>
        <p:sp>
          <p:nvSpPr>
            <p:cNvPr id="17568" name="Freeform 43">
              <a:extLst>
                <a:ext uri="{FF2B5EF4-FFF2-40B4-BE49-F238E27FC236}">
                  <a16:creationId xmlns:a16="http://schemas.microsoft.com/office/drawing/2014/main" id="{CB4C527A-3F12-4985-84B9-7BDD33633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5585" y="7851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69" name="Freeform 52">
              <a:extLst>
                <a:ext uri="{FF2B5EF4-FFF2-40B4-BE49-F238E27FC236}">
                  <a16:creationId xmlns:a16="http://schemas.microsoft.com/office/drawing/2014/main" id="{AFFDF367-1403-43D5-A6CD-1041111E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703" y="41054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70" name="Freeform 54">
              <a:extLst>
                <a:ext uri="{FF2B5EF4-FFF2-40B4-BE49-F238E27FC236}">
                  <a16:creationId xmlns:a16="http://schemas.microsoft.com/office/drawing/2014/main" id="{6FCAC9B5-B6E5-4D9F-A55F-8F1639515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0631" y="57417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572" name="Freeform 53">
            <a:extLst>
              <a:ext uri="{FF2B5EF4-FFF2-40B4-BE49-F238E27FC236}">
                <a16:creationId xmlns:a16="http://schemas.microsoft.com/office/drawing/2014/main" id="{ADEE2F84-77C4-4BF6-A992-F3580150C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651623" y="6330035"/>
            <a:ext cx="127608" cy="79154"/>
          </a:xfrm>
          <a:custGeom>
            <a:avLst/>
            <a:gdLst>
              <a:gd name="T0" fmla="*/ 24 w 39"/>
              <a:gd name="T1" fmla="*/ 0 h 26"/>
              <a:gd name="T2" fmla="*/ 20 w 39"/>
              <a:gd name="T3" fmla="*/ 26 h 26"/>
              <a:gd name="T4" fmla="*/ 24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4" y="0"/>
                </a:moveTo>
                <a:cubicBezTo>
                  <a:pt x="39" y="3"/>
                  <a:pt x="36" y="26"/>
                  <a:pt x="20" y="26"/>
                </a:cubicBezTo>
                <a:cubicBezTo>
                  <a:pt x="0" y="18"/>
                  <a:pt x="3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74" name="Freeform 49">
            <a:extLst>
              <a:ext uri="{FF2B5EF4-FFF2-40B4-BE49-F238E27FC236}">
                <a16:creationId xmlns:a16="http://schemas.microsoft.com/office/drawing/2014/main" id="{F418FE72-A2EC-4458-80BE-814B14FC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04580" y="6467871"/>
            <a:ext cx="127608" cy="81603"/>
          </a:xfrm>
          <a:custGeom>
            <a:avLst/>
            <a:gdLst>
              <a:gd name="T0" fmla="*/ 21 w 39"/>
              <a:gd name="T1" fmla="*/ 2 h 27"/>
              <a:gd name="T2" fmla="*/ 26 w 39"/>
              <a:gd name="T3" fmla="*/ 24 h 27"/>
              <a:gd name="T4" fmla="*/ 21 w 39"/>
              <a:gd name="T5" fmla="*/ 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1" y="2"/>
                </a:moveTo>
                <a:cubicBezTo>
                  <a:pt x="36" y="0"/>
                  <a:pt x="39" y="17"/>
                  <a:pt x="26" y="24"/>
                </a:cubicBezTo>
                <a:cubicBezTo>
                  <a:pt x="8" y="27"/>
                  <a:pt x="0" y="9"/>
                  <a:pt x="21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76" name="Freeform 25">
            <a:extLst>
              <a:ext uri="{FF2B5EF4-FFF2-40B4-BE49-F238E27FC236}">
                <a16:creationId xmlns:a16="http://schemas.microsoft.com/office/drawing/2014/main" id="{92F34A59-AB56-46B5-AF61-7AA6AB5CE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51963" y="6383779"/>
            <a:ext cx="134697" cy="93843"/>
          </a:xfrm>
          <a:custGeom>
            <a:avLst/>
            <a:gdLst>
              <a:gd name="T0" fmla="*/ 23 w 41"/>
              <a:gd name="T1" fmla="*/ 0 h 31"/>
              <a:gd name="T2" fmla="*/ 17 w 41"/>
              <a:gd name="T3" fmla="*/ 25 h 31"/>
              <a:gd name="T4" fmla="*/ 23 w 41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1">
                <a:moveTo>
                  <a:pt x="23" y="0"/>
                </a:moveTo>
                <a:cubicBezTo>
                  <a:pt x="40" y="1"/>
                  <a:pt x="41" y="31"/>
                  <a:pt x="17" y="25"/>
                </a:cubicBezTo>
                <a:cubicBezTo>
                  <a:pt x="0" y="7"/>
                  <a:pt x="1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78" name="Freeform 51">
            <a:extLst>
              <a:ext uri="{FF2B5EF4-FFF2-40B4-BE49-F238E27FC236}">
                <a16:creationId xmlns:a16="http://schemas.microsoft.com/office/drawing/2014/main" id="{C48521E4-6E2E-47D3-95FA-B3C4A172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669053" y="6511281"/>
            <a:ext cx="115202" cy="90579"/>
          </a:xfrm>
          <a:custGeom>
            <a:avLst/>
            <a:gdLst>
              <a:gd name="T0" fmla="*/ 19 w 35"/>
              <a:gd name="T1" fmla="*/ 0 h 30"/>
              <a:gd name="T2" fmla="*/ 33 w 35"/>
              <a:gd name="T3" fmla="*/ 15 h 30"/>
              <a:gd name="T4" fmla="*/ 25 w 35"/>
              <a:gd name="T5" fmla="*/ 19 h 30"/>
              <a:gd name="T6" fmla="*/ 19 w 35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30">
                <a:moveTo>
                  <a:pt x="19" y="0"/>
                </a:moveTo>
                <a:cubicBezTo>
                  <a:pt x="26" y="0"/>
                  <a:pt x="35" y="8"/>
                  <a:pt x="33" y="15"/>
                </a:cubicBezTo>
                <a:cubicBezTo>
                  <a:pt x="30" y="12"/>
                  <a:pt x="27" y="17"/>
                  <a:pt x="25" y="19"/>
                </a:cubicBezTo>
                <a:cubicBezTo>
                  <a:pt x="7" y="30"/>
                  <a:pt x="0" y="5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80" name="Freeform 80">
            <a:extLst>
              <a:ext uri="{FF2B5EF4-FFF2-40B4-BE49-F238E27FC236}">
                <a16:creationId xmlns:a16="http://schemas.microsoft.com/office/drawing/2014/main" id="{9C5D529F-AE3A-4C3A-B074-AF9EE680A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899702" y="6449675"/>
            <a:ext cx="124951" cy="66098"/>
          </a:xfrm>
          <a:custGeom>
            <a:avLst/>
            <a:gdLst>
              <a:gd name="T0" fmla="*/ 21 w 38"/>
              <a:gd name="T1" fmla="*/ 0 h 22"/>
              <a:gd name="T2" fmla="*/ 21 w 38"/>
              <a:gd name="T3" fmla="*/ 22 h 22"/>
              <a:gd name="T4" fmla="*/ 21 w 38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2">
                <a:moveTo>
                  <a:pt x="21" y="0"/>
                </a:moveTo>
                <a:cubicBezTo>
                  <a:pt x="37" y="2"/>
                  <a:pt x="38" y="20"/>
                  <a:pt x="21" y="22"/>
                </a:cubicBezTo>
                <a:cubicBezTo>
                  <a:pt x="9" y="16"/>
                  <a:pt x="0" y="6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82" name="Freeform 45">
            <a:extLst>
              <a:ext uri="{FF2B5EF4-FFF2-40B4-BE49-F238E27FC236}">
                <a16:creationId xmlns:a16="http://schemas.microsoft.com/office/drawing/2014/main" id="{2F1AE185-70CC-4D11-9A36-C3625448A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139392" y="6322252"/>
            <a:ext cx="144445" cy="102819"/>
          </a:xfrm>
          <a:custGeom>
            <a:avLst/>
            <a:gdLst>
              <a:gd name="T0" fmla="*/ 31 w 44"/>
              <a:gd name="T1" fmla="*/ 0 h 34"/>
              <a:gd name="T2" fmla="*/ 42 w 44"/>
              <a:gd name="T3" fmla="*/ 19 h 34"/>
              <a:gd name="T4" fmla="*/ 31 w 44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4">
                <a:moveTo>
                  <a:pt x="31" y="0"/>
                </a:moveTo>
                <a:cubicBezTo>
                  <a:pt x="39" y="0"/>
                  <a:pt x="44" y="12"/>
                  <a:pt x="42" y="19"/>
                </a:cubicBezTo>
                <a:cubicBezTo>
                  <a:pt x="25" y="34"/>
                  <a:pt x="0" y="8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84" name="Freeform 36">
            <a:extLst>
              <a:ext uri="{FF2B5EF4-FFF2-40B4-BE49-F238E27FC236}">
                <a16:creationId xmlns:a16="http://schemas.microsoft.com/office/drawing/2014/main" id="{9A207E13-2E0B-4268-AA96-26B01FB50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140920" y="6541256"/>
            <a:ext cx="144445" cy="102819"/>
          </a:xfrm>
          <a:custGeom>
            <a:avLst/>
            <a:gdLst>
              <a:gd name="T0" fmla="*/ 31 w 44"/>
              <a:gd name="T1" fmla="*/ 1 h 34"/>
              <a:gd name="T2" fmla="*/ 25 w 44"/>
              <a:gd name="T3" fmla="*/ 22 h 34"/>
              <a:gd name="T4" fmla="*/ 31 w 44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34">
                <a:moveTo>
                  <a:pt x="31" y="1"/>
                </a:moveTo>
                <a:cubicBezTo>
                  <a:pt x="44" y="3"/>
                  <a:pt x="38" y="34"/>
                  <a:pt x="25" y="22"/>
                </a:cubicBezTo>
                <a:cubicBezTo>
                  <a:pt x="0" y="28"/>
                  <a:pt x="14" y="0"/>
                  <a:pt x="3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86" name="Freeform 112">
            <a:extLst>
              <a:ext uri="{FF2B5EF4-FFF2-40B4-BE49-F238E27FC236}">
                <a16:creationId xmlns:a16="http://schemas.microsoft.com/office/drawing/2014/main" id="{6C5514CF-D0C9-42AF-93A0-6F4EA0DE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9950076" y="6681689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88" name="Freeform 108">
            <a:extLst>
              <a:ext uri="{FF2B5EF4-FFF2-40B4-BE49-F238E27FC236}">
                <a16:creationId xmlns:a16="http://schemas.microsoft.com/office/drawing/2014/main" id="{0F29BC51-960A-4E60-BCFA-EF2060A08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1177510" y="6567372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90" name="Freeform 49">
            <a:extLst>
              <a:ext uri="{FF2B5EF4-FFF2-40B4-BE49-F238E27FC236}">
                <a16:creationId xmlns:a16="http://schemas.microsoft.com/office/drawing/2014/main" id="{884B65B7-89AF-4503-A9AC-5F299296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194798" y="6752743"/>
            <a:ext cx="127608" cy="81603"/>
          </a:xfrm>
          <a:custGeom>
            <a:avLst/>
            <a:gdLst>
              <a:gd name="T0" fmla="*/ 21 w 39"/>
              <a:gd name="T1" fmla="*/ 2 h 27"/>
              <a:gd name="T2" fmla="*/ 26 w 39"/>
              <a:gd name="T3" fmla="*/ 24 h 27"/>
              <a:gd name="T4" fmla="*/ 21 w 39"/>
              <a:gd name="T5" fmla="*/ 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1" y="2"/>
                </a:moveTo>
                <a:cubicBezTo>
                  <a:pt x="36" y="0"/>
                  <a:pt x="39" y="17"/>
                  <a:pt x="26" y="24"/>
                </a:cubicBezTo>
                <a:cubicBezTo>
                  <a:pt x="8" y="27"/>
                  <a:pt x="0" y="9"/>
                  <a:pt x="21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592" name="Freeform 43">
            <a:extLst>
              <a:ext uri="{FF2B5EF4-FFF2-40B4-BE49-F238E27FC236}">
                <a16:creationId xmlns:a16="http://schemas.microsoft.com/office/drawing/2014/main" id="{343FBB08-7E5E-4842-823A-8365927A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650494" y="6758664"/>
            <a:ext cx="143559" cy="75075"/>
          </a:xfrm>
          <a:custGeom>
            <a:avLst/>
            <a:gdLst>
              <a:gd name="T0" fmla="*/ 28 w 44"/>
              <a:gd name="T1" fmla="*/ 0 h 25"/>
              <a:gd name="T2" fmla="*/ 25 w 44"/>
              <a:gd name="T3" fmla="*/ 25 h 25"/>
              <a:gd name="T4" fmla="*/ 28 w 44"/>
              <a:gd name="T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" h="25">
                <a:moveTo>
                  <a:pt x="28" y="0"/>
                </a:moveTo>
                <a:cubicBezTo>
                  <a:pt x="44" y="2"/>
                  <a:pt x="38" y="22"/>
                  <a:pt x="25" y="25"/>
                </a:cubicBezTo>
                <a:cubicBezTo>
                  <a:pt x="0" y="25"/>
                  <a:pt x="9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94" name="Freeform 112">
            <a:extLst>
              <a:ext uri="{FF2B5EF4-FFF2-40B4-BE49-F238E27FC236}">
                <a16:creationId xmlns:a16="http://schemas.microsoft.com/office/drawing/2014/main" id="{6ED35F8F-2963-4AAF-8F71-B483D1B6D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892832" y="6672829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96" name="Freeform 79">
            <a:extLst>
              <a:ext uri="{FF2B5EF4-FFF2-40B4-BE49-F238E27FC236}">
                <a16:creationId xmlns:a16="http://schemas.microsoft.com/office/drawing/2014/main" id="{E38378EE-E9D8-4A34-BADD-F32DE5A8E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1176166" y="6753482"/>
            <a:ext cx="124063" cy="69362"/>
          </a:xfrm>
          <a:custGeom>
            <a:avLst/>
            <a:gdLst>
              <a:gd name="T0" fmla="*/ 20 w 38"/>
              <a:gd name="T1" fmla="*/ 0 h 23"/>
              <a:gd name="T2" fmla="*/ 20 w 38"/>
              <a:gd name="T3" fmla="*/ 22 h 23"/>
              <a:gd name="T4" fmla="*/ 20 w 38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3">
                <a:moveTo>
                  <a:pt x="20" y="0"/>
                </a:moveTo>
                <a:cubicBezTo>
                  <a:pt x="37" y="3"/>
                  <a:pt x="38" y="23"/>
                  <a:pt x="20" y="22"/>
                </a:cubicBezTo>
                <a:cubicBezTo>
                  <a:pt x="8" y="18"/>
                  <a:pt x="0" y="5"/>
                  <a:pt x="2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98" name="Freeform 8">
            <a:extLst>
              <a:ext uri="{FF2B5EF4-FFF2-40B4-BE49-F238E27FC236}">
                <a16:creationId xmlns:a16="http://schemas.microsoft.com/office/drawing/2014/main" id="{C45F416E-2564-4DB1-9631-AE61E3D1C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435877" y="6678522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600" name="Freeform 106">
            <a:extLst>
              <a:ext uri="{FF2B5EF4-FFF2-40B4-BE49-F238E27FC236}">
                <a16:creationId xmlns:a16="http://schemas.microsoft.com/office/drawing/2014/main" id="{10939842-A485-4585-94CF-830291B6C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65425" y="6658718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2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527B-51EE-7A86-98B9-757DC21B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Industries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29985-1A63-E9A2-8A2C-0F2465D0E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Progression from Industry 4.0 to Industry 5.0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3AE78-98C5-1C40-157A-6F7AB393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1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13C7-E95B-4138-0208-8EF30646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4338" name="Picture 2" descr="Industry 5.0: Revolutionizing Work by Putting People First">
            <a:extLst>
              <a:ext uri="{FF2B5EF4-FFF2-40B4-BE49-F238E27FC236}">
                <a16:creationId xmlns:a16="http://schemas.microsoft.com/office/drawing/2014/main" id="{0AD0102D-9948-FD1C-87C4-E35D451A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975360"/>
            <a:ext cx="446405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06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C656A-2497-8FE4-4B4A-B6951EE6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5362" name="Picture 2" descr="Understanding Industry 4.0 &amp; 5.0 better – KIET Group of Institutions Blog">
            <a:extLst>
              <a:ext uri="{FF2B5EF4-FFF2-40B4-BE49-F238E27FC236}">
                <a16:creationId xmlns:a16="http://schemas.microsoft.com/office/drawing/2014/main" id="{02E26847-85BC-2EA4-E474-809D00BE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" y="1316037"/>
            <a:ext cx="10530548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9F44-202B-442F-AEFF-1A54A7D7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2290" name="Picture 2" descr="Data Management Methodology and Data Value Chain Added by the data ...">
            <a:extLst>
              <a:ext uri="{FF2B5EF4-FFF2-40B4-BE49-F238E27FC236}">
                <a16:creationId xmlns:a16="http://schemas.microsoft.com/office/drawing/2014/main" id="{7FF52A56-4BE2-A65A-48EE-CC3E2017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57632"/>
            <a:ext cx="8723525" cy="602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9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252F44-0E5F-1869-18D6-7E3A1A6B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3314" name="Picture 2" descr="Applied Sciences | Free Full-Text | Towards a New Paradigm for Digital ...">
            <a:extLst>
              <a:ext uri="{FF2B5EF4-FFF2-40B4-BE49-F238E27FC236}">
                <a16:creationId xmlns:a16="http://schemas.microsoft.com/office/drawing/2014/main" id="{99DAD9F3-235E-ACC9-0D9D-35EE529E6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445700"/>
            <a:ext cx="8635866" cy="596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50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BF40C-83F6-D822-16CD-515F0260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11266" name="Picture 2" descr="Industry 5.0 – the essence and why it gets more attention">
            <a:extLst>
              <a:ext uri="{FF2B5EF4-FFF2-40B4-BE49-F238E27FC236}">
                <a16:creationId xmlns:a16="http://schemas.microsoft.com/office/drawing/2014/main" id="{61745B6B-F755-CFC7-1047-805A3A5F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74587"/>
            <a:ext cx="8053523" cy="57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84266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0AD0CF-41C9-4CE6-A693-309F7D7F22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AED9DC7-5694-42C0-9E34-6DDAF90165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2E9C82-64B6-4F9A-A148-8AB14CA824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eff24bb-2089-4400-8c8e-f71e680378b2}" enabled="0" method="" siteId="{deff24bb-2089-4400-8c8e-f71e680378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{B279ED07-4795-4873-84A6-3DC4B61FD8F3}tf56081997_win32</Template>
  <TotalTime>138</TotalTime>
  <Words>108</Words>
  <Application>Microsoft Office PowerPoint</Application>
  <PresentationFormat>Widescreen</PresentationFormat>
  <Paragraphs>46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</vt:lpstr>
      <vt:lpstr>Calibri</vt:lpstr>
      <vt:lpstr>Modern Love</vt:lpstr>
      <vt:lpstr>BohemianVTI</vt:lpstr>
      <vt:lpstr>Engineering Future!</vt:lpstr>
      <vt:lpstr>Agenda</vt:lpstr>
      <vt:lpstr>PowerPoint Presentation</vt:lpstr>
      <vt:lpstr>Future of Industries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Navigating The Currents of Chaos</vt:lpstr>
      <vt:lpstr>PowerPoint Presentation</vt:lpstr>
      <vt:lpstr>PowerPoint Presentation</vt:lpstr>
      <vt:lpstr>Understanding First Principles</vt:lpstr>
      <vt:lpstr>PowerPoint Presentation</vt:lpstr>
      <vt:lpstr>PowerPoint Presentation</vt:lpstr>
      <vt:lpstr>PowerPoint Presentation</vt:lpstr>
      <vt:lpstr>Future Machines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of an Engineer</dc:title>
  <dc:creator>Alex, Gokul</dc:creator>
  <cp:lastModifiedBy>Alex, Gokul</cp:lastModifiedBy>
  <cp:revision>1</cp:revision>
  <dcterms:created xsi:type="dcterms:W3CDTF">2024-09-11T06:33:09Z</dcterms:created>
  <dcterms:modified xsi:type="dcterms:W3CDTF">2024-09-11T08:51:53Z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